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6"/>
  </p:notesMasterIdLst>
  <p:handoutMasterIdLst>
    <p:handoutMasterId r:id="rId7"/>
  </p:handoutMasterIdLst>
  <p:sldIdLst>
    <p:sldId id="256" r:id="rId5"/>
  </p:sldIdLst>
  <p:sldSz cx="43891200" cy="32918400"/>
  <p:notesSz cx="9271000" cy="7010400"/>
  <p:embeddedFontLst>
    <p:embeddedFont>
      <p:font typeface="Comic Sans MS" panose="030F0902030302020204" pitchFamily="66" charset="0"/>
      <p:regular r:id="rId8"/>
      <p:bold r:id="rId9"/>
      <p:italic r:id="rId10"/>
      <p:boldItalic r:id="rId11"/>
    </p:embeddedFont>
    <p:embeddedFont>
      <p:font typeface="Nunito" pitchFamily="2" charset="77"/>
      <p:regular r:id="rId12"/>
      <p:bold r:id="rId13"/>
      <p:italic r:id="rId14"/>
      <p:boldItalic r:id="rId15"/>
    </p:embeddedFont>
  </p:embeddedFontLst>
  <p:custDataLst>
    <p:tags r:id="rId16"/>
  </p:custDataLst>
  <p:defaultTextStyle>
    <a:defPPr>
      <a:defRPr lang="en-US"/>
    </a:defPPr>
    <a:lvl1pPr marL="0" algn="l" defTabSz="4389028" rtl="0" eaLnBrk="1" latinLnBrk="0" hangingPunct="1">
      <a:defRPr sz="8700" kern="1200">
        <a:solidFill>
          <a:schemeClr val="tx1"/>
        </a:solidFill>
        <a:latin typeface="+mn-lt"/>
        <a:ea typeface="+mn-ea"/>
        <a:cs typeface="+mn-cs"/>
      </a:defRPr>
    </a:lvl1pPr>
    <a:lvl2pPr marL="2194514" algn="l" defTabSz="4389028" rtl="0" eaLnBrk="1" latinLnBrk="0" hangingPunct="1">
      <a:defRPr sz="8700" kern="1200">
        <a:solidFill>
          <a:schemeClr val="tx1"/>
        </a:solidFill>
        <a:latin typeface="+mn-lt"/>
        <a:ea typeface="+mn-ea"/>
        <a:cs typeface="+mn-cs"/>
      </a:defRPr>
    </a:lvl2pPr>
    <a:lvl3pPr marL="4389028" algn="l" defTabSz="4389028" rtl="0" eaLnBrk="1" latinLnBrk="0" hangingPunct="1">
      <a:defRPr sz="8700" kern="1200">
        <a:solidFill>
          <a:schemeClr val="tx1"/>
        </a:solidFill>
        <a:latin typeface="+mn-lt"/>
        <a:ea typeface="+mn-ea"/>
        <a:cs typeface="+mn-cs"/>
      </a:defRPr>
    </a:lvl3pPr>
    <a:lvl4pPr marL="6583543" algn="l" defTabSz="4389028" rtl="0" eaLnBrk="1" latinLnBrk="0" hangingPunct="1">
      <a:defRPr sz="8700" kern="1200">
        <a:solidFill>
          <a:schemeClr val="tx1"/>
        </a:solidFill>
        <a:latin typeface="+mn-lt"/>
        <a:ea typeface="+mn-ea"/>
        <a:cs typeface="+mn-cs"/>
      </a:defRPr>
    </a:lvl4pPr>
    <a:lvl5pPr marL="8778057" algn="l" defTabSz="4389028" rtl="0" eaLnBrk="1" latinLnBrk="0" hangingPunct="1">
      <a:defRPr sz="8700" kern="1200">
        <a:solidFill>
          <a:schemeClr val="tx1"/>
        </a:solidFill>
        <a:latin typeface="+mn-lt"/>
        <a:ea typeface="+mn-ea"/>
        <a:cs typeface="+mn-cs"/>
      </a:defRPr>
    </a:lvl5pPr>
    <a:lvl6pPr marL="10972571" algn="l" defTabSz="4389028" rtl="0" eaLnBrk="1" latinLnBrk="0" hangingPunct="1">
      <a:defRPr sz="8700" kern="1200">
        <a:solidFill>
          <a:schemeClr val="tx1"/>
        </a:solidFill>
        <a:latin typeface="+mn-lt"/>
        <a:ea typeface="+mn-ea"/>
        <a:cs typeface="+mn-cs"/>
      </a:defRPr>
    </a:lvl6pPr>
    <a:lvl7pPr marL="13167085" algn="l" defTabSz="4389028" rtl="0" eaLnBrk="1" latinLnBrk="0" hangingPunct="1">
      <a:defRPr sz="8700" kern="1200">
        <a:solidFill>
          <a:schemeClr val="tx1"/>
        </a:solidFill>
        <a:latin typeface="+mn-lt"/>
        <a:ea typeface="+mn-ea"/>
        <a:cs typeface="+mn-cs"/>
      </a:defRPr>
    </a:lvl7pPr>
    <a:lvl8pPr marL="15361599" algn="l" defTabSz="4389028" rtl="0" eaLnBrk="1" latinLnBrk="0" hangingPunct="1">
      <a:defRPr sz="8700" kern="1200">
        <a:solidFill>
          <a:schemeClr val="tx1"/>
        </a:solidFill>
        <a:latin typeface="+mn-lt"/>
        <a:ea typeface="+mn-ea"/>
        <a:cs typeface="+mn-cs"/>
      </a:defRPr>
    </a:lvl8pPr>
    <a:lvl9pPr marL="17556114" algn="l" defTabSz="4389028" rtl="0" eaLnBrk="1" latinLnBrk="0" hangingPunct="1">
      <a:defRPr sz="8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18FF"/>
    <a:srgbClr val="FF0D0D"/>
    <a:srgbClr val="FF3131"/>
    <a:srgbClr val="BA8FC7"/>
    <a:srgbClr val="C6A3D1"/>
    <a:srgbClr val="CC3399"/>
    <a:srgbClr val="395CF1"/>
    <a:srgbClr val="8EB4E3"/>
    <a:srgbClr val="41DDE9"/>
    <a:srgbClr val="558E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1F6386-0036-46FF-9757-C99176C85CCA}" v="261" dt="2023-04-18T09:34:28.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599" autoAdjust="0"/>
    <p:restoredTop sz="96327" autoAdjust="0"/>
  </p:normalViewPr>
  <p:slideViewPr>
    <p:cSldViewPr>
      <p:cViewPr>
        <p:scale>
          <a:sx n="33" d="100"/>
          <a:sy n="33" d="100"/>
        </p:scale>
        <p:origin x="1720" y="144"/>
      </p:cViewPr>
      <p:guideLst>
        <p:guide orient="horz" pos="10368"/>
        <p:guide pos="13824"/>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handoutMaster" Target="handoutMasters/handoutMaster1.xml"/><Relationship Id="rId12" Type="http://schemas.openxmlformats.org/officeDocument/2006/relationships/font" Target="fonts/font5.fntdata"/><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font" Target="fonts/font8.fntdata"/><Relationship Id="rId10" Type="http://schemas.openxmlformats.org/officeDocument/2006/relationships/font" Target="fonts/font3.fntdata"/><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font" Target="fonts/font2.fntdata"/><Relationship Id="rId14" Type="http://schemas.openxmlformats.org/officeDocument/2006/relationships/font" Target="fonts/font7.fntdata"/><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vvas Raptis" userId="9a8bbdab-e275-453b-85ac-1f842cc4ea1a" providerId="ADAL" clId="{BE254FAB-8BE2-4D73-A4AF-9F6FDD8DBF19}"/>
    <pc:docChg chg="undo custSel modSld">
      <pc:chgData name="Savvas Raptis" userId="9a8bbdab-e275-453b-85ac-1f842cc4ea1a" providerId="ADAL" clId="{BE254FAB-8BE2-4D73-A4AF-9F6FDD8DBF19}" dt="2023-02-27T08:42:05.213" v="41" actId="255"/>
      <pc:docMkLst>
        <pc:docMk/>
      </pc:docMkLst>
      <pc:sldChg chg="delSp modSp mod">
        <pc:chgData name="Savvas Raptis" userId="9a8bbdab-e275-453b-85ac-1f842cc4ea1a" providerId="ADAL" clId="{BE254FAB-8BE2-4D73-A4AF-9F6FDD8DBF19}" dt="2023-02-27T08:42:05.213" v="41" actId="255"/>
        <pc:sldMkLst>
          <pc:docMk/>
          <pc:sldMk cId="1270404738" sldId="256"/>
        </pc:sldMkLst>
        <pc:spChg chg="del mod">
          <ac:chgData name="Savvas Raptis" userId="9a8bbdab-e275-453b-85ac-1f842cc4ea1a" providerId="ADAL" clId="{BE254FAB-8BE2-4D73-A4AF-9F6FDD8DBF19}" dt="2023-02-25T12:15:24.267" v="37" actId="478"/>
          <ac:spMkLst>
            <pc:docMk/>
            <pc:sldMk cId="1270404738" sldId="256"/>
            <ac:spMk id="11" creationId="{00000000-0000-0000-0000-000000000000}"/>
          </ac:spMkLst>
        </pc:spChg>
        <pc:spChg chg="del">
          <ac:chgData name="Savvas Raptis" userId="9a8bbdab-e275-453b-85ac-1f842cc4ea1a" providerId="ADAL" clId="{BE254FAB-8BE2-4D73-A4AF-9F6FDD8DBF19}" dt="2023-02-25T12:15:17.800" v="34" actId="478"/>
          <ac:spMkLst>
            <pc:docMk/>
            <pc:sldMk cId="1270404738" sldId="256"/>
            <ac:spMk id="13" creationId="{00000000-0000-0000-0000-000000000000}"/>
          </ac:spMkLst>
        </pc:spChg>
        <pc:spChg chg="mod">
          <ac:chgData name="Savvas Raptis" userId="9a8bbdab-e275-453b-85ac-1f842cc4ea1a" providerId="ADAL" clId="{BE254FAB-8BE2-4D73-A4AF-9F6FDD8DBF19}" dt="2023-02-27T08:42:05.213" v="41" actId="255"/>
          <ac:spMkLst>
            <pc:docMk/>
            <pc:sldMk cId="1270404738" sldId="256"/>
            <ac:spMk id="33" creationId="{C87BD73B-1762-465F-A255-B647B372168E}"/>
          </ac:spMkLst>
        </pc:spChg>
        <pc:spChg chg="mod">
          <ac:chgData name="Savvas Raptis" userId="9a8bbdab-e275-453b-85ac-1f842cc4ea1a" providerId="ADAL" clId="{BE254FAB-8BE2-4D73-A4AF-9F6FDD8DBF19}" dt="2023-02-27T08:41:57.555" v="40" actId="20577"/>
          <ac:spMkLst>
            <pc:docMk/>
            <pc:sldMk cId="1270404738" sldId="256"/>
            <ac:spMk id="37" creationId="{ED065003-C2F2-42A5-9131-A626D50E7D1F}"/>
          </ac:spMkLst>
        </pc:spChg>
        <pc:spChg chg="mod">
          <ac:chgData name="Savvas Raptis" userId="9a8bbdab-e275-453b-85ac-1f842cc4ea1a" providerId="ADAL" clId="{BE254FAB-8BE2-4D73-A4AF-9F6FDD8DBF19}" dt="2023-02-25T12:14:08.357" v="33" actId="20577"/>
          <ac:spMkLst>
            <pc:docMk/>
            <pc:sldMk cId="1270404738" sldId="256"/>
            <ac:spMk id="38" creationId="{A720CED2-7EEA-4B31-928E-357173B93E8D}"/>
          </ac:spMkLst>
        </pc:spChg>
        <pc:spChg chg="mod">
          <ac:chgData name="Savvas Raptis" userId="9a8bbdab-e275-453b-85ac-1f842cc4ea1a" providerId="ADAL" clId="{BE254FAB-8BE2-4D73-A4AF-9F6FDD8DBF19}" dt="2023-02-25T12:15:26.236" v="38" actId="20577"/>
          <ac:spMkLst>
            <pc:docMk/>
            <pc:sldMk cId="1270404738" sldId="256"/>
            <ac:spMk id="62" creationId="{20A85A3B-295E-4323-85CE-2DC038334B3A}"/>
          </ac:spMkLst>
        </pc:spChg>
      </pc:sldChg>
    </pc:docChg>
  </pc:docChgLst>
  <pc:docChgLst>
    <pc:chgData name="Savvas Raptis" userId="9a8bbdab-e275-453b-85ac-1f842cc4ea1a" providerId="ADAL" clId="{7B1F6386-0036-46FF-9757-C99176C85CCA}"/>
    <pc:docChg chg="undo redo custSel modSld">
      <pc:chgData name="Savvas Raptis" userId="9a8bbdab-e275-453b-85ac-1f842cc4ea1a" providerId="ADAL" clId="{7B1F6386-0036-46FF-9757-C99176C85CCA}" dt="2023-04-28T13:01:43.820" v="2840" actId="688"/>
      <pc:docMkLst>
        <pc:docMk/>
      </pc:docMkLst>
      <pc:sldChg chg="addSp delSp modSp mod">
        <pc:chgData name="Savvas Raptis" userId="9a8bbdab-e275-453b-85ac-1f842cc4ea1a" providerId="ADAL" clId="{7B1F6386-0036-46FF-9757-C99176C85CCA}" dt="2023-04-28T13:01:43.820" v="2840" actId="688"/>
        <pc:sldMkLst>
          <pc:docMk/>
          <pc:sldMk cId="1270404738" sldId="256"/>
        </pc:sldMkLst>
        <pc:spChg chg="mod">
          <ac:chgData name="Savvas Raptis" userId="9a8bbdab-e275-453b-85ac-1f842cc4ea1a" providerId="ADAL" clId="{7B1F6386-0036-46FF-9757-C99176C85CCA}" dt="2023-04-12T12:24:34.931" v="1394" actId="20577"/>
          <ac:spMkLst>
            <pc:docMk/>
            <pc:sldMk cId="1270404738" sldId="256"/>
            <ac:spMk id="3" creationId="{00000000-0000-0000-0000-000000000000}"/>
          </ac:spMkLst>
        </pc:spChg>
        <pc:spChg chg="mod">
          <ac:chgData name="Savvas Raptis" userId="9a8bbdab-e275-453b-85ac-1f842cc4ea1a" providerId="ADAL" clId="{7B1F6386-0036-46FF-9757-C99176C85CCA}" dt="2023-04-18T09:30:57.209" v="2758" actId="20577"/>
          <ac:spMkLst>
            <pc:docMk/>
            <pc:sldMk cId="1270404738" sldId="256"/>
            <ac:spMk id="5" creationId="{A23C451A-7B6D-ECD4-CDC2-E974FE841DB7}"/>
          </ac:spMkLst>
        </pc:spChg>
        <pc:spChg chg="mod">
          <ac:chgData name="Savvas Raptis" userId="9a8bbdab-e275-453b-85ac-1f842cc4ea1a" providerId="ADAL" clId="{7B1F6386-0036-46FF-9757-C99176C85CCA}" dt="2023-04-18T09:29:56.837" v="2735" actId="20577"/>
          <ac:spMkLst>
            <pc:docMk/>
            <pc:sldMk cId="1270404738" sldId="256"/>
            <ac:spMk id="10" creationId="{689D34C4-EC02-9A66-E408-86C4D2346F4F}"/>
          </ac:spMkLst>
        </pc:spChg>
        <pc:spChg chg="mod">
          <ac:chgData name="Savvas Raptis" userId="9a8bbdab-e275-453b-85ac-1f842cc4ea1a" providerId="ADAL" clId="{7B1F6386-0036-46FF-9757-C99176C85CCA}" dt="2023-04-12T12:26:58.508" v="1613" actId="20577"/>
          <ac:spMkLst>
            <pc:docMk/>
            <pc:sldMk cId="1270404738" sldId="256"/>
            <ac:spMk id="11" creationId="{0A306295-255F-FAAC-0A10-8B1B18EBD86C}"/>
          </ac:spMkLst>
        </pc:spChg>
        <pc:spChg chg="mod">
          <ac:chgData name="Savvas Raptis" userId="9a8bbdab-e275-453b-85ac-1f842cc4ea1a" providerId="ADAL" clId="{7B1F6386-0036-46FF-9757-C99176C85CCA}" dt="2023-04-13T10:36:07.403" v="1778" actId="20577"/>
          <ac:spMkLst>
            <pc:docMk/>
            <pc:sldMk cId="1270404738" sldId="256"/>
            <ac:spMk id="12" creationId="{00000000-0000-0000-0000-000000000000}"/>
          </ac:spMkLst>
        </pc:spChg>
        <pc:spChg chg="add del mod">
          <ac:chgData name="Savvas Raptis" userId="9a8bbdab-e275-453b-85ac-1f842cc4ea1a" providerId="ADAL" clId="{7B1F6386-0036-46FF-9757-C99176C85CCA}" dt="2023-04-08T09:49:15.056" v="422" actId="478"/>
          <ac:spMkLst>
            <pc:docMk/>
            <pc:sldMk cId="1270404738" sldId="256"/>
            <ac:spMk id="15" creationId="{DEFEDF8D-05CC-2A76-49F4-FFB717CD8187}"/>
          </ac:spMkLst>
        </pc:spChg>
        <pc:spChg chg="add mod">
          <ac:chgData name="Savvas Raptis" userId="9a8bbdab-e275-453b-85ac-1f842cc4ea1a" providerId="ADAL" clId="{7B1F6386-0036-46FF-9757-C99176C85CCA}" dt="2023-04-17T16:55:35.130" v="2638" actId="14100"/>
          <ac:spMkLst>
            <pc:docMk/>
            <pc:sldMk cId="1270404738" sldId="256"/>
            <ac:spMk id="16" creationId="{1A2B695C-4592-89A9-52D3-5BAF8198C075}"/>
          </ac:spMkLst>
        </pc:spChg>
        <pc:spChg chg="add del mod">
          <ac:chgData name="Savvas Raptis" userId="9a8bbdab-e275-453b-85ac-1f842cc4ea1a" providerId="ADAL" clId="{7B1F6386-0036-46FF-9757-C99176C85CCA}" dt="2023-04-17T16:55:37.441" v="2639" actId="478"/>
          <ac:spMkLst>
            <pc:docMk/>
            <pc:sldMk cId="1270404738" sldId="256"/>
            <ac:spMk id="18" creationId="{4FFACC55-0F66-D684-7673-F15558859C67}"/>
          </ac:spMkLst>
        </pc:spChg>
        <pc:spChg chg="add mod">
          <ac:chgData name="Savvas Raptis" userId="9a8bbdab-e275-453b-85ac-1f842cc4ea1a" providerId="ADAL" clId="{7B1F6386-0036-46FF-9757-C99176C85CCA}" dt="2023-04-08T09:53:50.906" v="523" actId="14100"/>
          <ac:spMkLst>
            <pc:docMk/>
            <pc:sldMk cId="1270404738" sldId="256"/>
            <ac:spMk id="18" creationId="{D18A5A2F-AAE7-AB66-FE61-154892FB36F5}"/>
          </ac:spMkLst>
        </pc:spChg>
        <pc:spChg chg="add mod">
          <ac:chgData name="Savvas Raptis" userId="9a8bbdab-e275-453b-85ac-1f842cc4ea1a" providerId="ADAL" clId="{7B1F6386-0036-46FF-9757-C99176C85CCA}" dt="2023-04-17T16:55:43.148" v="2641" actId="1076"/>
          <ac:spMkLst>
            <pc:docMk/>
            <pc:sldMk cId="1270404738" sldId="256"/>
            <ac:spMk id="19" creationId="{5FD2A015-9DC6-83C4-04EB-F6CCDDD681F0}"/>
          </ac:spMkLst>
        </pc:spChg>
        <pc:spChg chg="add mod">
          <ac:chgData name="Savvas Raptis" userId="9a8bbdab-e275-453b-85ac-1f842cc4ea1a" providerId="ADAL" clId="{7B1F6386-0036-46FF-9757-C99176C85CCA}" dt="2023-04-08T09:50:31.744" v="460" actId="164"/>
          <ac:spMkLst>
            <pc:docMk/>
            <pc:sldMk cId="1270404738" sldId="256"/>
            <ac:spMk id="19" creationId="{C4CD3F3C-3871-26D3-BC5E-D8C99A12EE6A}"/>
          </ac:spMkLst>
        </pc:spChg>
        <pc:spChg chg="add mod">
          <ac:chgData name="Savvas Raptis" userId="9a8bbdab-e275-453b-85ac-1f842cc4ea1a" providerId="ADAL" clId="{7B1F6386-0036-46FF-9757-C99176C85CCA}" dt="2023-04-17T16:56:06.410" v="2650" actId="1076"/>
          <ac:spMkLst>
            <pc:docMk/>
            <pc:sldMk cId="1270404738" sldId="256"/>
            <ac:spMk id="20" creationId="{58FBD188-130F-3AFE-CB1F-55E3125ED513}"/>
          </ac:spMkLst>
        </pc:spChg>
        <pc:spChg chg="add mod">
          <ac:chgData name="Savvas Raptis" userId="9a8bbdab-e275-453b-85ac-1f842cc4ea1a" providerId="ADAL" clId="{7B1F6386-0036-46FF-9757-C99176C85CCA}" dt="2023-04-08T09:50:31.744" v="460" actId="164"/>
          <ac:spMkLst>
            <pc:docMk/>
            <pc:sldMk cId="1270404738" sldId="256"/>
            <ac:spMk id="20" creationId="{599F23DC-7A97-C065-BF48-19B9E40E38B2}"/>
          </ac:spMkLst>
        </pc:spChg>
        <pc:spChg chg="add mod">
          <ac:chgData name="Savvas Raptis" userId="9a8bbdab-e275-453b-85ac-1f842cc4ea1a" providerId="ADAL" clId="{7B1F6386-0036-46FF-9757-C99176C85CCA}" dt="2023-04-17T16:56:08.324" v="2651" actId="1076"/>
          <ac:spMkLst>
            <pc:docMk/>
            <pc:sldMk cId="1270404738" sldId="256"/>
            <ac:spMk id="22" creationId="{4A91AE95-0AA9-E849-3151-9E251394684E}"/>
          </ac:spMkLst>
        </pc:spChg>
        <pc:spChg chg="add mod">
          <ac:chgData name="Savvas Raptis" userId="9a8bbdab-e275-453b-85ac-1f842cc4ea1a" providerId="ADAL" clId="{7B1F6386-0036-46FF-9757-C99176C85CCA}" dt="2023-04-08T09:50:31.744" v="460" actId="164"/>
          <ac:spMkLst>
            <pc:docMk/>
            <pc:sldMk cId="1270404738" sldId="256"/>
            <ac:spMk id="22" creationId="{9B9EBE07-8556-60FE-9A4A-4970CAC9F3E7}"/>
          </ac:spMkLst>
        </pc:spChg>
        <pc:spChg chg="add mod">
          <ac:chgData name="Savvas Raptis" userId="9a8bbdab-e275-453b-85ac-1f842cc4ea1a" providerId="ADAL" clId="{7B1F6386-0036-46FF-9757-C99176C85CCA}" dt="2023-04-17T16:56:41.454" v="2662" actId="14100"/>
          <ac:spMkLst>
            <pc:docMk/>
            <pc:sldMk cId="1270404738" sldId="256"/>
            <ac:spMk id="23" creationId="{B8C4E688-9546-77CE-E870-955018B02082}"/>
          </ac:spMkLst>
        </pc:spChg>
        <pc:spChg chg="add mod">
          <ac:chgData name="Savvas Raptis" userId="9a8bbdab-e275-453b-85ac-1f842cc4ea1a" providerId="ADAL" clId="{7B1F6386-0036-46FF-9757-C99176C85CCA}" dt="2023-04-17T16:56:34.316" v="2660" actId="1076"/>
          <ac:spMkLst>
            <pc:docMk/>
            <pc:sldMk cId="1270404738" sldId="256"/>
            <ac:spMk id="25" creationId="{70DA634B-11F5-72E7-C2EF-E0C076D4D3EF}"/>
          </ac:spMkLst>
        </pc:spChg>
        <pc:spChg chg="add mod">
          <ac:chgData name="Savvas Raptis" userId="9a8bbdab-e275-453b-85ac-1f842cc4ea1a" providerId="ADAL" clId="{7B1F6386-0036-46FF-9757-C99176C85CCA}" dt="2023-04-17T16:56:37.308" v="2661" actId="1076"/>
          <ac:spMkLst>
            <pc:docMk/>
            <pc:sldMk cId="1270404738" sldId="256"/>
            <ac:spMk id="26" creationId="{ADCC6509-5A4D-1FE0-56B2-7601DA2805A2}"/>
          </ac:spMkLst>
        </pc:spChg>
        <pc:spChg chg="add del mod topLvl">
          <ac:chgData name="Savvas Raptis" userId="9a8bbdab-e275-453b-85ac-1f842cc4ea1a" providerId="ADAL" clId="{7B1F6386-0036-46FF-9757-C99176C85CCA}" dt="2023-04-08T16:03:03.805" v="695" actId="478"/>
          <ac:spMkLst>
            <pc:docMk/>
            <pc:sldMk cId="1270404738" sldId="256"/>
            <ac:spMk id="26" creationId="{F46F7A61-17C3-61EC-302F-25EAB195ABBA}"/>
          </ac:spMkLst>
        </pc:spChg>
        <pc:spChg chg="add del mod">
          <ac:chgData name="Savvas Raptis" userId="9a8bbdab-e275-453b-85ac-1f842cc4ea1a" providerId="ADAL" clId="{7B1F6386-0036-46FF-9757-C99176C85CCA}" dt="2023-04-08T16:10:09.613" v="741" actId="478"/>
          <ac:spMkLst>
            <pc:docMk/>
            <pc:sldMk cId="1270404738" sldId="256"/>
            <ac:spMk id="29" creationId="{13572A74-69EC-DEFE-C4BE-FDCE1D129D2E}"/>
          </ac:spMkLst>
        </pc:spChg>
        <pc:spChg chg="add del">
          <ac:chgData name="Savvas Raptis" userId="9a8bbdab-e275-453b-85ac-1f842cc4ea1a" providerId="ADAL" clId="{7B1F6386-0036-46FF-9757-C99176C85CCA}" dt="2023-04-13T12:55:22.564" v="1817" actId="22"/>
          <ac:spMkLst>
            <pc:docMk/>
            <pc:sldMk cId="1270404738" sldId="256"/>
            <ac:spMk id="29" creationId="{52A09ED4-0DC3-5418-9DB1-FAC718342E26}"/>
          </ac:spMkLst>
        </pc:spChg>
        <pc:spChg chg="del mod">
          <ac:chgData name="Savvas Raptis" userId="9a8bbdab-e275-453b-85ac-1f842cc4ea1a" providerId="ADAL" clId="{7B1F6386-0036-46FF-9757-C99176C85CCA}" dt="2023-04-08T15:52:50.924" v="677" actId="478"/>
          <ac:spMkLst>
            <pc:docMk/>
            <pc:sldMk cId="1270404738" sldId="256"/>
            <ac:spMk id="30" creationId="{50A48FD4-E0E5-5CA5-6779-90DF74264143}"/>
          </ac:spMkLst>
        </pc:spChg>
        <pc:spChg chg="mod">
          <ac:chgData name="Savvas Raptis" userId="9a8bbdab-e275-453b-85ac-1f842cc4ea1a" providerId="ADAL" clId="{7B1F6386-0036-46FF-9757-C99176C85CCA}" dt="2023-04-18T09:32:30.278" v="2786" actId="14100"/>
          <ac:spMkLst>
            <pc:docMk/>
            <pc:sldMk cId="1270404738" sldId="256"/>
            <ac:spMk id="33" creationId="{C87BD73B-1762-465F-A255-B647B372168E}"/>
          </ac:spMkLst>
        </pc:spChg>
        <pc:spChg chg="mod">
          <ac:chgData name="Savvas Raptis" userId="9a8bbdab-e275-453b-85ac-1f842cc4ea1a" providerId="ADAL" clId="{7B1F6386-0036-46FF-9757-C99176C85CCA}" dt="2023-04-08T17:10:27.267" v="856" actId="12788"/>
          <ac:spMkLst>
            <pc:docMk/>
            <pc:sldMk cId="1270404738" sldId="256"/>
            <ac:spMk id="34" creationId="{0CCA7184-A359-45A5-A950-A3440378B028}"/>
          </ac:spMkLst>
        </pc:spChg>
        <pc:spChg chg="add del mod">
          <ac:chgData name="Savvas Raptis" userId="9a8bbdab-e275-453b-85ac-1f842cc4ea1a" providerId="ADAL" clId="{7B1F6386-0036-46FF-9757-C99176C85CCA}" dt="2023-04-08T14:23:18.767" v="535" actId="478"/>
          <ac:spMkLst>
            <pc:docMk/>
            <pc:sldMk cId="1270404738" sldId="256"/>
            <ac:spMk id="35" creationId="{F5A715EA-47BF-53CC-2190-2C6324F6E5EF}"/>
          </ac:spMkLst>
        </pc:spChg>
        <pc:spChg chg="add del mod">
          <ac:chgData name="Savvas Raptis" userId="9a8bbdab-e275-453b-85ac-1f842cc4ea1a" providerId="ADAL" clId="{7B1F6386-0036-46FF-9757-C99176C85CCA}" dt="2023-04-08T09:53:41.345" v="521" actId="478"/>
          <ac:spMkLst>
            <pc:docMk/>
            <pc:sldMk cId="1270404738" sldId="256"/>
            <ac:spMk id="36" creationId="{681D8B69-1EDC-4A28-2B6E-B85B6FEADB79}"/>
          </ac:spMkLst>
        </pc:spChg>
        <pc:spChg chg="mod">
          <ac:chgData name="Savvas Raptis" userId="9a8bbdab-e275-453b-85ac-1f842cc4ea1a" providerId="ADAL" clId="{7B1F6386-0036-46FF-9757-C99176C85CCA}" dt="2023-04-12T12:31:01.963" v="1664" actId="20577"/>
          <ac:spMkLst>
            <pc:docMk/>
            <pc:sldMk cId="1270404738" sldId="256"/>
            <ac:spMk id="37" creationId="{ED065003-C2F2-42A5-9131-A626D50E7D1F}"/>
          </ac:spMkLst>
        </pc:spChg>
        <pc:spChg chg="mod">
          <ac:chgData name="Savvas Raptis" userId="9a8bbdab-e275-453b-85ac-1f842cc4ea1a" providerId="ADAL" clId="{7B1F6386-0036-46FF-9757-C99176C85CCA}" dt="2023-04-18T09:22:47.195" v="2679" actId="20577"/>
          <ac:spMkLst>
            <pc:docMk/>
            <pc:sldMk cId="1270404738" sldId="256"/>
            <ac:spMk id="38" creationId="{A720CED2-7EEA-4B31-928E-357173B93E8D}"/>
          </ac:spMkLst>
        </pc:spChg>
        <pc:spChg chg="mod">
          <ac:chgData name="Savvas Raptis" userId="9a8bbdab-e275-453b-85ac-1f842cc4ea1a" providerId="ADAL" clId="{7B1F6386-0036-46FF-9757-C99176C85CCA}" dt="2023-04-18T09:34:28.752" v="2833" actId="20577"/>
          <ac:spMkLst>
            <pc:docMk/>
            <pc:sldMk cId="1270404738" sldId="256"/>
            <ac:spMk id="42" creationId="{20A85A3B-295E-4323-85CE-2DC038334B3A}"/>
          </ac:spMkLst>
        </pc:spChg>
        <pc:spChg chg="add del mod">
          <ac:chgData name="Savvas Raptis" userId="9a8bbdab-e275-453b-85ac-1f842cc4ea1a" providerId="ADAL" clId="{7B1F6386-0036-46FF-9757-C99176C85CCA}" dt="2023-04-13T13:11:48.825" v="1877" actId="478"/>
          <ac:spMkLst>
            <pc:docMk/>
            <pc:sldMk cId="1270404738" sldId="256"/>
            <ac:spMk id="43" creationId="{5B593A68-1B20-B79F-4CFA-E36702BA075A}"/>
          </ac:spMkLst>
        </pc:spChg>
        <pc:spChg chg="add mod">
          <ac:chgData name="Savvas Raptis" userId="9a8bbdab-e275-453b-85ac-1f842cc4ea1a" providerId="ADAL" clId="{7B1F6386-0036-46FF-9757-C99176C85CCA}" dt="2023-04-17T16:52:50.244" v="2578" actId="14100"/>
          <ac:spMkLst>
            <pc:docMk/>
            <pc:sldMk cId="1270404738" sldId="256"/>
            <ac:spMk id="44" creationId="{59AA93AF-5947-128F-46D2-E7DB4AF73268}"/>
          </ac:spMkLst>
        </pc:spChg>
        <pc:spChg chg="add mod">
          <ac:chgData name="Savvas Raptis" userId="9a8bbdab-e275-453b-85ac-1f842cc4ea1a" providerId="ADAL" clId="{7B1F6386-0036-46FF-9757-C99176C85CCA}" dt="2023-04-17T16:54:44.016" v="2631" actId="12789"/>
          <ac:spMkLst>
            <pc:docMk/>
            <pc:sldMk cId="1270404738" sldId="256"/>
            <ac:spMk id="45" creationId="{1DA7EF99-B25C-F20C-B69C-E4822FAB4579}"/>
          </ac:spMkLst>
        </pc:spChg>
        <pc:spChg chg="add mod">
          <ac:chgData name="Savvas Raptis" userId="9a8bbdab-e275-453b-85ac-1f842cc4ea1a" providerId="ADAL" clId="{7B1F6386-0036-46FF-9757-C99176C85CCA}" dt="2023-04-17T16:52:50.244" v="2578" actId="14100"/>
          <ac:spMkLst>
            <pc:docMk/>
            <pc:sldMk cId="1270404738" sldId="256"/>
            <ac:spMk id="46" creationId="{865FAAB3-32A9-9FCA-6375-269036A605BF}"/>
          </ac:spMkLst>
        </pc:spChg>
        <pc:spChg chg="add mod">
          <ac:chgData name="Savvas Raptis" userId="9a8bbdab-e275-453b-85ac-1f842cc4ea1a" providerId="ADAL" clId="{7B1F6386-0036-46FF-9757-C99176C85CCA}" dt="2023-04-17T16:54:44.016" v="2631" actId="12789"/>
          <ac:spMkLst>
            <pc:docMk/>
            <pc:sldMk cId="1270404738" sldId="256"/>
            <ac:spMk id="47" creationId="{A610A9EE-A5FA-1206-DBF6-8504452BA8B7}"/>
          </ac:spMkLst>
        </pc:spChg>
        <pc:spChg chg="add del mod">
          <ac:chgData name="Savvas Raptis" userId="9a8bbdab-e275-453b-85ac-1f842cc4ea1a" providerId="ADAL" clId="{7B1F6386-0036-46FF-9757-C99176C85CCA}" dt="2023-04-13T13:11:48.825" v="1877" actId="478"/>
          <ac:spMkLst>
            <pc:docMk/>
            <pc:sldMk cId="1270404738" sldId="256"/>
            <ac:spMk id="48" creationId="{31E540D2-F3C8-E7D9-CB63-C15238C0BBDC}"/>
          </ac:spMkLst>
        </pc:spChg>
        <pc:spChg chg="add del mod">
          <ac:chgData name="Savvas Raptis" userId="9a8bbdab-e275-453b-85ac-1f842cc4ea1a" providerId="ADAL" clId="{7B1F6386-0036-46FF-9757-C99176C85CCA}" dt="2023-04-13T13:11:48.825" v="1877" actId="478"/>
          <ac:spMkLst>
            <pc:docMk/>
            <pc:sldMk cId="1270404738" sldId="256"/>
            <ac:spMk id="49" creationId="{06B6D64C-30CE-ACAA-708B-BA639F888BFF}"/>
          </ac:spMkLst>
        </pc:spChg>
        <pc:spChg chg="mod">
          <ac:chgData name="Savvas Raptis" userId="9a8bbdab-e275-453b-85ac-1f842cc4ea1a" providerId="ADAL" clId="{7B1F6386-0036-46FF-9757-C99176C85CCA}" dt="2023-04-12T12:32:23.229" v="1707" actId="12788"/>
          <ac:spMkLst>
            <pc:docMk/>
            <pc:sldMk cId="1270404738" sldId="256"/>
            <ac:spMk id="51" creationId="{D10E7204-D75E-4613-87BE-D09A5C3936AB}"/>
          </ac:spMkLst>
        </pc:spChg>
        <pc:spChg chg="add del mod">
          <ac:chgData name="Savvas Raptis" userId="9a8bbdab-e275-453b-85ac-1f842cc4ea1a" providerId="ADAL" clId="{7B1F6386-0036-46FF-9757-C99176C85CCA}" dt="2023-04-17T16:52:54.186" v="2580" actId="478"/>
          <ac:spMkLst>
            <pc:docMk/>
            <pc:sldMk cId="1270404738" sldId="256"/>
            <ac:spMk id="52" creationId="{1A2D65B5-2CBB-F764-62F7-C94A4FA1767E}"/>
          </ac:spMkLst>
        </pc:spChg>
        <pc:spChg chg="add del mod">
          <ac:chgData name="Savvas Raptis" userId="9a8bbdab-e275-453b-85ac-1f842cc4ea1a" providerId="ADAL" clId="{7B1F6386-0036-46FF-9757-C99176C85CCA}" dt="2023-04-17T16:52:54.186" v="2580" actId="478"/>
          <ac:spMkLst>
            <pc:docMk/>
            <pc:sldMk cId="1270404738" sldId="256"/>
            <ac:spMk id="53" creationId="{C649FC37-0AFB-91E9-E377-768CF1523DB1}"/>
          </ac:spMkLst>
        </pc:spChg>
        <pc:spChg chg="add del mod">
          <ac:chgData name="Savvas Raptis" userId="9a8bbdab-e275-453b-85ac-1f842cc4ea1a" providerId="ADAL" clId="{7B1F6386-0036-46FF-9757-C99176C85CCA}" dt="2023-04-17T16:52:54.186" v="2580" actId="478"/>
          <ac:spMkLst>
            <pc:docMk/>
            <pc:sldMk cId="1270404738" sldId="256"/>
            <ac:spMk id="54" creationId="{BC547700-BF35-263A-6E6D-816F88255B63}"/>
          </ac:spMkLst>
        </pc:spChg>
        <pc:spChg chg="mod">
          <ac:chgData name="Savvas Raptis" userId="9a8bbdab-e275-453b-85ac-1f842cc4ea1a" providerId="ADAL" clId="{7B1F6386-0036-46FF-9757-C99176C85CCA}" dt="2023-04-12T12:32:23.229" v="1707" actId="12788"/>
          <ac:spMkLst>
            <pc:docMk/>
            <pc:sldMk cId="1270404738" sldId="256"/>
            <ac:spMk id="55" creationId="{8B1B5F00-8CC0-4973-B136-2F3238FA1E30}"/>
          </ac:spMkLst>
        </pc:spChg>
        <pc:spChg chg="add del mod">
          <ac:chgData name="Savvas Raptis" userId="9a8bbdab-e275-453b-85ac-1f842cc4ea1a" providerId="ADAL" clId="{7B1F6386-0036-46FF-9757-C99176C85CCA}" dt="2023-04-17T16:52:54.186" v="2580" actId="478"/>
          <ac:spMkLst>
            <pc:docMk/>
            <pc:sldMk cId="1270404738" sldId="256"/>
            <ac:spMk id="56" creationId="{92F3BF06-35BD-575C-8F99-1B189F52A1F2}"/>
          </ac:spMkLst>
        </pc:spChg>
        <pc:spChg chg="mod">
          <ac:chgData name="Savvas Raptis" userId="9a8bbdab-e275-453b-85ac-1f842cc4ea1a" providerId="ADAL" clId="{7B1F6386-0036-46FF-9757-C99176C85CCA}" dt="2023-04-08T17:10:27.267" v="856" actId="12788"/>
          <ac:spMkLst>
            <pc:docMk/>
            <pc:sldMk cId="1270404738" sldId="256"/>
            <ac:spMk id="57" creationId="{9095B96B-3F13-4E01-9F2D-5AE57315FD79}"/>
          </ac:spMkLst>
        </pc:spChg>
        <pc:spChg chg="add del mod">
          <ac:chgData name="Savvas Raptis" userId="9a8bbdab-e275-453b-85ac-1f842cc4ea1a" providerId="ADAL" clId="{7B1F6386-0036-46FF-9757-C99176C85CCA}" dt="2023-04-17T16:52:54.186" v="2580" actId="478"/>
          <ac:spMkLst>
            <pc:docMk/>
            <pc:sldMk cId="1270404738" sldId="256"/>
            <ac:spMk id="58" creationId="{7FCF25BC-30FE-8CAB-E9C7-79306B0098A6}"/>
          </ac:spMkLst>
        </pc:spChg>
        <pc:spChg chg="add del mod">
          <ac:chgData name="Savvas Raptis" userId="9a8bbdab-e275-453b-85ac-1f842cc4ea1a" providerId="ADAL" clId="{7B1F6386-0036-46FF-9757-C99176C85CCA}" dt="2023-04-17T16:52:54.186" v="2580" actId="478"/>
          <ac:spMkLst>
            <pc:docMk/>
            <pc:sldMk cId="1270404738" sldId="256"/>
            <ac:spMk id="59" creationId="{09C94878-B986-E60D-287F-6341B5D45136}"/>
          </ac:spMkLst>
        </pc:spChg>
        <pc:spChg chg="add del mod">
          <ac:chgData name="Savvas Raptis" userId="9a8bbdab-e275-453b-85ac-1f842cc4ea1a" providerId="ADAL" clId="{7B1F6386-0036-46FF-9757-C99176C85CCA}" dt="2023-04-08T16:08:41.211" v="732"/>
          <ac:spMkLst>
            <pc:docMk/>
            <pc:sldMk cId="1270404738" sldId="256"/>
            <ac:spMk id="60" creationId="{B41BED90-19E8-4921-C021-5A498B04324E}"/>
          </ac:spMkLst>
        </pc:spChg>
        <pc:spChg chg="mod">
          <ac:chgData name="Savvas Raptis" userId="9a8bbdab-e275-453b-85ac-1f842cc4ea1a" providerId="ADAL" clId="{7B1F6386-0036-46FF-9757-C99176C85CCA}" dt="2023-04-13T10:36:58.793" v="1792" actId="20577"/>
          <ac:spMkLst>
            <pc:docMk/>
            <pc:sldMk cId="1270404738" sldId="256"/>
            <ac:spMk id="68" creationId="{00000000-0000-0000-0000-000000000000}"/>
          </ac:spMkLst>
        </pc:spChg>
        <pc:spChg chg="add mod">
          <ac:chgData name="Savvas Raptis" userId="9a8bbdab-e275-453b-85ac-1f842cc4ea1a" providerId="ADAL" clId="{7B1F6386-0036-46FF-9757-C99176C85CCA}" dt="2023-04-13T13:22:51.265" v="1935" actId="164"/>
          <ac:spMkLst>
            <pc:docMk/>
            <pc:sldMk cId="1270404738" sldId="256"/>
            <ac:spMk id="69" creationId="{87D302F6-27BD-944F-FCB3-1232A9544851}"/>
          </ac:spMkLst>
        </pc:spChg>
        <pc:spChg chg="add mod">
          <ac:chgData name="Savvas Raptis" userId="9a8bbdab-e275-453b-85ac-1f842cc4ea1a" providerId="ADAL" clId="{7B1F6386-0036-46FF-9757-C99176C85CCA}" dt="2023-04-13T13:22:51.265" v="1935" actId="164"/>
          <ac:spMkLst>
            <pc:docMk/>
            <pc:sldMk cId="1270404738" sldId="256"/>
            <ac:spMk id="70" creationId="{DC118362-2B87-1735-95FB-DE10E3FD254F}"/>
          </ac:spMkLst>
        </pc:spChg>
        <pc:spChg chg="add mod">
          <ac:chgData name="Savvas Raptis" userId="9a8bbdab-e275-453b-85ac-1f842cc4ea1a" providerId="ADAL" clId="{7B1F6386-0036-46FF-9757-C99176C85CCA}" dt="2023-04-13T13:22:51.265" v="1935" actId="164"/>
          <ac:spMkLst>
            <pc:docMk/>
            <pc:sldMk cId="1270404738" sldId="256"/>
            <ac:spMk id="71" creationId="{E709EA3E-6AB0-8496-76C9-3AA69F78C7B0}"/>
          </ac:spMkLst>
        </pc:spChg>
        <pc:spChg chg="add mod">
          <ac:chgData name="Savvas Raptis" userId="9a8bbdab-e275-453b-85ac-1f842cc4ea1a" providerId="ADAL" clId="{7B1F6386-0036-46FF-9757-C99176C85CCA}" dt="2023-04-28T13:01:43.820" v="2840" actId="688"/>
          <ac:spMkLst>
            <pc:docMk/>
            <pc:sldMk cId="1270404738" sldId="256"/>
            <ac:spMk id="73" creationId="{E1569AE2-B9F3-55E6-6419-D96DC1985983}"/>
          </ac:spMkLst>
        </pc:spChg>
        <pc:spChg chg="add del mod">
          <ac:chgData name="Savvas Raptis" userId="9a8bbdab-e275-453b-85ac-1f842cc4ea1a" providerId="ADAL" clId="{7B1F6386-0036-46FF-9757-C99176C85CCA}" dt="2023-04-13T13:23:59.240" v="1952" actId="478"/>
          <ac:spMkLst>
            <pc:docMk/>
            <pc:sldMk cId="1270404738" sldId="256"/>
            <ac:spMk id="74" creationId="{42AE16AC-9E1A-9CAA-E209-17AAC739FF3D}"/>
          </ac:spMkLst>
        </pc:spChg>
        <pc:spChg chg="add del mod">
          <ac:chgData name="Savvas Raptis" userId="9a8bbdab-e275-453b-85ac-1f842cc4ea1a" providerId="ADAL" clId="{7B1F6386-0036-46FF-9757-C99176C85CCA}" dt="2023-04-13T13:24:49.215" v="1970" actId="478"/>
          <ac:spMkLst>
            <pc:docMk/>
            <pc:sldMk cId="1270404738" sldId="256"/>
            <ac:spMk id="75" creationId="{F66C933B-B9D5-0192-A0AF-C2A4EEA1B60D}"/>
          </ac:spMkLst>
        </pc:spChg>
        <pc:spChg chg="add mod">
          <ac:chgData name="Savvas Raptis" userId="9a8bbdab-e275-453b-85ac-1f842cc4ea1a" providerId="ADAL" clId="{7B1F6386-0036-46FF-9757-C99176C85CCA}" dt="2023-04-13T13:38:35.039" v="2259" actId="688"/>
          <ac:spMkLst>
            <pc:docMk/>
            <pc:sldMk cId="1270404738" sldId="256"/>
            <ac:spMk id="76" creationId="{DDC91BC0-F727-7CDB-B35F-04B0E6C36BBE}"/>
          </ac:spMkLst>
        </pc:spChg>
        <pc:spChg chg="mod">
          <ac:chgData name="Savvas Raptis" userId="9a8bbdab-e275-453b-85ac-1f842cc4ea1a" providerId="ADAL" clId="{7B1F6386-0036-46FF-9757-C99176C85CCA}" dt="2023-04-12T12:32:23.229" v="1707" actId="12788"/>
          <ac:spMkLst>
            <pc:docMk/>
            <pc:sldMk cId="1270404738" sldId="256"/>
            <ac:spMk id="77" creationId="{00000000-0000-0000-0000-000000000000}"/>
          </ac:spMkLst>
        </pc:spChg>
        <pc:spChg chg="add mod">
          <ac:chgData name="Savvas Raptis" userId="9a8bbdab-e275-453b-85ac-1f842cc4ea1a" providerId="ADAL" clId="{7B1F6386-0036-46FF-9757-C99176C85CCA}" dt="2023-04-13T13:30:21.040" v="2051" actId="14100"/>
          <ac:spMkLst>
            <pc:docMk/>
            <pc:sldMk cId="1270404738" sldId="256"/>
            <ac:spMk id="78" creationId="{2275D69E-D01F-BE11-C33C-851D4A351B9B}"/>
          </ac:spMkLst>
        </pc:spChg>
        <pc:spChg chg="add del mod">
          <ac:chgData name="Savvas Raptis" userId="9a8bbdab-e275-453b-85ac-1f842cc4ea1a" providerId="ADAL" clId="{7B1F6386-0036-46FF-9757-C99176C85CCA}" dt="2023-04-13T13:24:36.961" v="1966"/>
          <ac:spMkLst>
            <pc:docMk/>
            <pc:sldMk cId="1270404738" sldId="256"/>
            <ac:spMk id="80" creationId="{CE7ABC57-00C3-91E2-8DA4-53E23C08A0ED}"/>
          </ac:spMkLst>
        </pc:spChg>
        <pc:spChg chg="add del mod">
          <ac:chgData name="Savvas Raptis" userId="9a8bbdab-e275-453b-85ac-1f842cc4ea1a" providerId="ADAL" clId="{7B1F6386-0036-46FF-9757-C99176C85CCA}" dt="2023-04-08T17:02:34.432" v="817" actId="478"/>
          <ac:spMkLst>
            <pc:docMk/>
            <pc:sldMk cId="1270404738" sldId="256"/>
            <ac:spMk id="82" creationId="{3D5E3302-D815-2D98-4DBC-2FB8A45DA2F5}"/>
          </ac:spMkLst>
        </pc:spChg>
        <pc:spChg chg="add mod">
          <ac:chgData name="Savvas Raptis" userId="9a8bbdab-e275-453b-85ac-1f842cc4ea1a" providerId="ADAL" clId="{7B1F6386-0036-46FF-9757-C99176C85CCA}" dt="2023-04-13T13:38:39.848" v="2260" actId="688"/>
          <ac:spMkLst>
            <pc:docMk/>
            <pc:sldMk cId="1270404738" sldId="256"/>
            <ac:spMk id="82" creationId="{94CA6DAB-BB1E-5F44-EE32-4A8EFD32A492}"/>
          </ac:spMkLst>
        </pc:spChg>
        <pc:spChg chg="add del mod">
          <ac:chgData name="Savvas Raptis" userId="9a8bbdab-e275-453b-85ac-1f842cc4ea1a" providerId="ADAL" clId="{7B1F6386-0036-46FF-9757-C99176C85CCA}" dt="2023-04-08T17:02:30.653" v="816" actId="478"/>
          <ac:spMkLst>
            <pc:docMk/>
            <pc:sldMk cId="1270404738" sldId="256"/>
            <ac:spMk id="83" creationId="{5BD5DB2B-C38D-77FC-FF79-3A477190FA28}"/>
          </ac:spMkLst>
        </pc:spChg>
        <pc:spChg chg="add del mod">
          <ac:chgData name="Savvas Raptis" userId="9a8bbdab-e275-453b-85ac-1f842cc4ea1a" providerId="ADAL" clId="{7B1F6386-0036-46FF-9757-C99176C85CCA}" dt="2023-04-08T17:07:04.807" v="829" actId="478"/>
          <ac:spMkLst>
            <pc:docMk/>
            <pc:sldMk cId="1270404738" sldId="256"/>
            <ac:spMk id="84" creationId="{416067DC-8CA2-764F-1503-60439B76E38E}"/>
          </ac:spMkLst>
        </pc:spChg>
        <pc:spChg chg="add del mod">
          <ac:chgData name="Savvas Raptis" userId="9a8bbdab-e275-453b-85ac-1f842cc4ea1a" providerId="ADAL" clId="{7B1F6386-0036-46FF-9757-C99176C85CCA}" dt="2023-04-08T17:09:36.472" v="851" actId="478"/>
          <ac:spMkLst>
            <pc:docMk/>
            <pc:sldMk cId="1270404738" sldId="256"/>
            <ac:spMk id="85" creationId="{EBF08C5A-C0EB-F9BD-5DF9-807A7125500F}"/>
          </ac:spMkLst>
        </pc:spChg>
        <pc:spChg chg="add del mod">
          <ac:chgData name="Savvas Raptis" userId="9a8bbdab-e275-453b-85ac-1f842cc4ea1a" providerId="ADAL" clId="{7B1F6386-0036-46FF-9757-C99176C85CCA}" dt="2023-04-08T17:09:36.169" v="850" actId="478"/>
          <ac:spMkLst>
            <pc:docMk/>
            <pc:sldMk cId="1270404738" sldId="256"/>
            <ac:spMk id="86" creationId="{5233972A-AA84-622B-E66D-D60826168314}"/>
          </ac:spMkLst>
        </pc:spChg>
        <pc:spChg chg="add del mod">
          <ac:chgData name="Savvas Raptis" userId="9a8bbdab-e275-453b-85ac-1f842cc4ea1a" providerId="ADAL" clId="{7B1F6386-0036-46FF-9757-C99176C85CCA}" dt="2023-04-13T13:26:35.050" v="1996" actId="478"/>
          <ac:spMkLst>
            <pc:docMk/>
            <pc:sldMk cId="1270404738" sldId="256"/>
            <ac:spMk id="86" creationId="{6DE5B851-0F9B-8173-A0FA-4E9D0374344A}"/>
          </ac:spMkLst>
        </pc:spChg>
        <pc:spChg chg="add del mod">
          <ac:chgData name="Savvas Raptis" userId="9a8bbdab-e275-453b-85ac-1f842cc4ea1a" providerId="ADAL" clId="{7B1F6386-0036-46FF-9757-C99176C85CCA}" dt="2023-04-13T13:26:35.050" v="1996" actId="478"/>
          <ac:spMkLst>
            <pc:docMk/>
            <pc:sldMk cId="1270404738" sldId="256"/>
            <ac:spMk id="87" creationId="{7EBF8249-17CF-C4FB-BED4-ED8BC6EBDDCD}"/>
          </ac:spMkLst>
        </pc:spChg>
        <pc:spChg chg="add mod">
          <ac:chgData name="Savvas Raptis" userId="9a8bbdab-e275-453b-85ac-1f842cc4ea1a" providerId="ADAL" clId="{7B1F6386-0036-46FF-9757-C99176C85CCA}" dt="2023-04-13T13:34:19.896" v="2238" actId="114"/>
          <ac:spMkLst>
            <pc:docMk/>
            <pc:sldMk cId="1270404738" sldId="256"/>
            <ac:spMk id="97" creationId="{4E5C3CAA-0C86-B7B9-30DB-6DE403FFCE59}"/>
          </ac:spMkLst>
        </pc:spChg>
        <pc:spChg chg="add mod">
          <ac:chgData name="Savvas Raptis" userId="9a8bbdab-e275-453b-85ac-1f842cc4ea1a" providerId="ADAL" clId="{7B1F6386-0036-46FF-9757-C99176C85CCA}" dt="2023-04-13T13:34:19.896" v="2238" actId="114"/>
          <ac:spMkLst>
            <pc:docMk/>
            <pc:sldMk cId="1270404738" sldId="256"/>
            <ac:spMk id="98" creationId="{0764F05F-D7D2-8AFC-ABDC-3240A6A8F4FB}"/>
          </ac:spMkLst>
        </pc:spChg>
        <pc:spChg chg="add mod">
          <ac:chgData name="Savvas Raptis" userId="9a8bbdab-e275-453b-85ac-1f842cc4ea1a" providerId="ADAL" clId="{7B1F6386-0036-46FF-9757-C99176C85CCA}" dt="2023-04-13T13:34:25.986" v="2240" actId="1076"/>
          <ac:spMkLst>
            <pc:docMk/>
            <pc:sldMk cId="1270404738" sldId="256"/>
            <ac:spMk id="99" creationId="{BC216FB0-7D7B-B023-F1F0-0DBB3895F7CA}"/>
          </ac:spMkLst>
        </pc:spChg>
        <pc:spChg chg="add mod">
          <ac:chgData name="Savvas Raptis" userId="9a8bbdab-e275-453b-85ac-1f842cc4ea1a" providerId="ADAL" clId="{7B1F6386-0036-46FF-9757-C99176C85CCA}" dt="2023-04-13T13:34:25.986" v="2240" actId="1076"/>
          <ac:spMkLst>
            <pc:docMk/>
            <pc:sldMk cId="1270404738" sldId="256"/>
            <ac:spMk id="100" creationId="{F26CA996-5F7F-40AD-5CFF-1E323824484C}"/>
          </ac:spMkLst>
        </pc:spChg>
        <pc:spChg chg="add mod">
          <ac:chgData name="Savvas Raptis" userId="9a8bbdab-e275-453b-85ac-1f842cc4ea1a" providerId="ADAL" clId="{7B1F6386-0036-46FF-9757-C99176C85CCA}" dt="2023-04-13T13:37:57.831" v="2252" actId="1038"/>
          <ac:spMkLst>
            <pc:docMk/>
            <pc:sldMk cId="1270404738" sldId="256"/>
            <ac:spMk id="101" creationId="{D3F6A1F7-EA2C-6D61-62BD-1B5C23CD145A}"/>
          </ac:spMkLst>
        </pc:spChg>
        <pc:spChg chg="add mod">
          <ac:chgData name="Savvas Raptis" userId="9a8bbdab-e275-453b-85ac-1f842cc4ea1a" providerId="ADAL" clId="{7B1F6386-0036-46FF-9757-C99176C85CCA}" dt="2023-04-13T13:38:05.288" v="2254" actId="1076"/>
          <ac:spMkLst>
            <pc:docMk/>
            <pc:sldMk cId="1270404738" sldId="256"/>
            <ac:spMk id="102" creationId="{99C49BBF-103C-FEF0-AD90-308E28D64639}"/>
          </ac:spMkLst>
        </pc:spChg>
        <pc:spChg chg="add del mod">
          <ac:chgData name="Savvas Raptis" userId="9a8bbdab-e275-453b-85ac-1f842cc4ea1a" providerId="ADAL" clId="{7B1F6386-0036-46FF-9757-C99176C85CCA}" dt="2023-04-13T13:39:20.947" v="2266"/>
          <ac:spMkLst>
            <pc:docMk/>
            <pc:sldMk cId="1270404738" sldId="256"/>
            <ac:spMk id="104" creationId="{EF42C9AF-C75B-6611-71CC-3C16A1FB39F7}"/>
          </ac:spMkLst>
        </pc:spChg>
        <pc:grpChg chg="mod">
          <ac:chgData name="Savvas Raptis" userId="9a8bbdab-e275-453b-85ac-1f842cc4ea1a" providerId="ADAL" clId="{7B1F6386-0036-46FF-9757-C99176C85CCA}" dt="2023-04-12T12:32:23.229" v="1707" actId="12788"/>
          <ac:grpSpMkLst>
            <pc:docMk/>
            <pc:sldMk cId="1270404738" sldId="256"/>
            <ac:grpSpMk id="7" creationId="{00000000-0000-0000-0000-000000000000}"/>
          </ac:grpSpMkLst>
        </pc:grpChg>
        <pc:grpChg chg="mod ord">
          <ac:chgData name="Savvas Raptis" userId="9a8bbdab-e275-453b-85ac-1f842cc4ea1a" providerId="ADAL" clId="{7B1F6386-0036-46FF-9757-C99176C85CCA}" dt="2023-04-08T17:10:44.947" v="859" actId="12788"/>
          <ac:grpSpMkLst>
            <pc:docMk/>
            <pc:sldMk cId="1270404738" sldId="256"/>
            <ac:grpSpMk id="9" creationId="{00000000-0000-0000-0000-000000000000}"/>
          </ac:grpSpMkLst>
        </pc:grpChg>
        <pc:grpChg chg="add del mod">
          <ac:chgData name="Savvas Raptis" userId="9a8bbdab-e275-453b-85ac-1f842cc4ea1a" providerId="ADAL" clId="{7B1F6386-0036-46FF-9757-C99176C85CCA}" dt="2023-04-08T14:23:16.791" v="534" actId="478"/>
          <ac:grpSpMkLst>
            <pc:docMk/>
            <pc:sldMk cId="1270404738" sldId="256"/>
            <ac:grpSpMk id="23" creationId="{42A60174-3FF3-19E6-66DA-418686C48E94}"/>
          </ac:grpSpMkLst>
        </pc:grpChg>
        <pc:grpChg chg="add del mod">
          <ac:chgData name="Savvas Raptis" userId="9a8bbdab-e275-453b-85ac-1f842cc4ea1a" providerId="ADAL" clId="{7B1F6386-0036-46FF-9757-C99176C85CCA}" dt="2023-04-08T16:03:03.805" v="695" actId="478"/>
          <ac:grpSpMkLst>
            <pc:docMk/>
            <pc:sldMk cId="1270404738" sldId="256"/>
            <ac:grpSpMk id="27" creationId="{C0E73784-C36C-BCB6-757B-B73A00D47B8A}"/>
          </ac:grpSpMkLst>
        </pc:grpChg>
        <pc:grpChg chg="mod">
          <ac:chgData name="Savvas Raptis" userId="9a8bbdab-e275-453b-85ac-1f842cc4ea1a" providerId="ADAL" clId="{7B1F6386-0036-46FF-9757-C99176C85CCA}" dt="2023-04-17T16:51:09.212" v="2532" actId="962"/>
          <ac:grpSpMkLst>
            <pc:docMk/>
            <pc:sldMk cId="1270404738" sldId="256"/>
            <ac:grpSpMk id="31" creationId="{00000000-0000-0000-0000-000000000000}"/>
          </ac:grpSpMkLst>
        </pc:grpChg>
        <pc:grpChg chg="add mod">
          <ac:chgData name="Savvas Raptis" userId="9a8bbdab-e275-453b-85ac-1f842cc4ea1a" providerId="ADAL" clId="{7B1F6386-0036-46FF-9757-C99176C85CCA}" dt="2023-04-28T13:01:39.013" v="2837" actId="1076"/>
          <ac:grpSpMkLst>
            <pc:docMk/>
            <pc:sldMk cId="1270404738" sldId="256"/>
            <ac:grpSpMk id="72" creationId="{A6B41ED1-B705-3405-4E41-0CA1E8A737D8}"/>
          </ac:grpSpMkLst>
        </pc:grpChg>
        <pc:picChg chg="mod">
          <ac:chgData name="Savvas Raptis" userId="9a8bbdab-e275-453b-85ac-1f842cc4ea1a" providerId="ADAL" clId="{7B1F6386-0036-46FF-9757-C99176C85CCA}" dt="2023-04-13T10:35:36.711" v="1766" actId="12789"/>
          <ac:picMkLst>
            <pc:docMk/>
            <pc:sldMk cId="1270404738" sldId="256"/>
            <ac:picMk id="2" creationId="{00000000-0000-0000-0000-000000000000}"/>
          </ac:picMkLst>
        </pc:picChg>
        <pc:picChg chg="mod">
          <ac:chgData name="Savvas Raptis" userId="9a8bbdab-e275-453b-85ac-1f842cc4ea1a" providerId="ADAL" clId="{7B1F6386-0036-46FF-9757-C99176C85CCA}" dt="2023-04-17T19:18:54.235" v="2674" actId="1076"/>
          <ac:picMkLst>
            <pc:docMk/>
            <pc:sldMk cId="1270404738" sldId="256"/>
            <ac:picMk id="6" creationId="{00000000-0000-0000-0000-000000000000}"/>
          </ac:picMkLst>
        </pc:picChg>
        <pc:picChg chg="mod">
          <ac:chgData name="Savvas Raptis" userId="9a8bbdab-e275-453b-85ac-1f842cc4ea1a" providerId="ADAL" clId="{7B1F6386-0036-46FF-9757-C99176C85CCA}" dt="2023-04-13T10:35:36.711" v="1766" actId="12789"/>
          <ac:picMkLst>
            <pc:docMk/>
            <pc:sldMk cId="1270404738" sldId="256"/>
            <ac:picMk id="8" creationId="{768F7B97-AD30-6BAC-EE24-A20BBE5EE4A4}"/>
          </ac:picMkLst>
        </pc:picChg>
        <pc:picChg chg="add mod">
          <ac:chgData name="Savvas Raptis" userId="9a8bbdab-e275-453b-85ac-1f842cc4ea1a" providerId="ADAL" clId="{7B1F6386-0036-46FF-9757-C99176C85CCA}" dt="2023-04-12T12:31:29.136" v="1679" actId="1036"/>
          <ac:picMkLst>
            <pc:docMk/>
            <pc:sldMk cId="1270404738" sldId="256"/>
            <ac:picMk id="14" creationId="{3EC87D5A-E303-1116-2AF5-2B607CC80777}"/>
          </ac:picMkLst>
        </pc:picChg>
        <pc:picChg chg="add mod">
          <ac:chgData name="Savvas Raptis" userId="9a8bbdab-e275-453b-85ac-1f842cc4ea1a" providerId="ADAL" clId="{7B1F6386-0036-46FF-9757-C99176C85CCA}" dt="2023-04-17T16:52:18.673" v="2573" actId="1035"/>
          <ac:picMkLst>
            <pc:docMk/>
            <pc:sldMk cId="1270404738" sldId="256"/>
            <ac:picMk id="15" creationId="{81FA5EA7-6E33-6004-339C-BC7B57D16F7A}"/>
          </ac:picMkLst>
        </pc:picChg>
        <pc:picChg chg="add mod">
          <ac:chgData name="Savvas Raptis" userId="9a8bbdab-e275-453b-85ac-1f842cc4ea1a" providerId="ADAL" clId="{7B1F6386-0036-46FF-9757-C99176C85CCA}" dt="2023-04-08T09:50:31.744" v="460" actId="164"/>
          <ac:picMkLst>
            <pc:docMk/>
            <pc:sldMk cId="1270404738" sldId="256"/>
            <ac:picMk id="16" creationId="{CF3E410E-32A1-E917-C4BD-E220A6C78C4E}"/>
          </ac:picMkLst>
        </pc:picChg>
        <pc:picChg chg="mod">
          <ac:chgData name="Savvas Raptis" userId="9a8bbdab-e275-453b-85ac-1f842cc4ea1a" providerId="ADAL" clId="{7B1F6386-0036-46FF-9757-C99176C85CCA}" dt="2023-04-17T19:18:58.146" v="2675" actId="14100"/>
          <ac:picMkLst>
            <pc:docMk/>
            <pc:sldMk cId="1270404738" sldId="256"/>
            <ac:picMk id="17" creationId="{00000000-0000-0000-0000-000000000000}"/>
          </ac:picMkLst>
        </pc:picChg>
        <pc:picChg chg="add del mod">
          <ac:chgData name="Savvas Raptis" userId="9a8bbdab-e275-453b-85ac-1f842cc4ea1a" providerId="ADAL" clId="{7B1F6386-0036-46FF-9757-C99176C85CCA}" dt="2023-04-13T12:26:39.164" v="1799" actId="478"/>
          <ac:picMkLst>
            <pc:docMk/>
            <pc:sldMk cId="1270404738" sldId="256"/>
            <ac:picMk id="22" creationId="{DEEAA287-C3BB-78D5-E3FD-011EB20BF694}"/>
          </ac:picMkLst>
        </pc:picChg>
        <pc:picChg chg="add del mod">
          <ac:chgData name="Savvas Raptis" userId="9a8bbdab-e275-453b-85ac-1f842cc4ea1a" providerId="ADAL" clId="{7B1F6386-0036-46FF-9757-C99176C85CCA}" dt="2023-04-13T12:31:22.209" v="1808" actId="478"/>
          <ac:picMkLst>
            <pc:docMk/>
            <pc:sldMk cId="1270404738" sldId="256"/>
            <ac:picMk id="25" creationId="{23DDB765-B9F6-E436-76C0-ACCC6E456277}"/>
          </ac:picMkLst>
        </pc:picChg>
        <pc:picChg chg="add del mod topLvl">
          <ac:chgData name="Savvas Raptis" userId="9a8bbdab-e275-453b-85ac-1f842cc4ea1a" providerId="ADAL" clId="{7B1F6386-0036-46FF-9757-C99176C85CCA}" dt="2023-04-08T16:03:12.104" v="696" actId="478"/>
          <ac:picMkLst>
            <pc:docMk/>
            <pc:sldMk cId="1270404738" sldId="256"/>
            <ac:picMk id="25" creationId="{5EAA70C1-0BF4-8264-89A1-21A7C81B865E}"/>
          </ac:picMkLst>
        </pc:picChg>
        <pc:picChg chg="add del mod">
          <ac:chgData name="Savvas Raptis" userId="9a8bbdab-e275-453b-85ac-1f842cc4ea1a" providerId="ADAL" clId="{7B1F6386-0036-46FF-9757-C99176C85CCA}" dt="2023-04-13T12:55:10.741" v="1815" actId="478"/>
          <ac:picMkLst>
            <pc:docMk/>
            <pc:sldMk cId="1270404738" sldId="256"/>
            <ac:picMk id="27" creationId="{80255929-13C9-689B-C400-4F1D5F5F6C34}"/>
          </ac:picMkLst>
        </pc:picChg>
        <pc:picChg chg="add del mod">
          <ac:chgData name="Savvas Raptis" userId="9a8bbdab-e275-453b-85ac-1f842cc4ea1a" providerId="ADAL" clId="{7B1F6386-0036-46FF-9757-C99176C85CCA}" dt="2023-04-13T13:14:15.924" v="1892" actId="478"/>
          <ac:picMkLst>
            <pc:docMk/>
            <pc:sldMk cId="1270404738" sldId="256"/>
            <ac:picMk id="35" creationId="{63942DCD-2ACE-F0F5-CDF8-0928A0875266}"/>
          </ac:picMkLst>
        </pc:picChg>
        <pc:picChg chg="add del mod">
          <ac:chgData name="Savvas Raptis" userId="9a8bbdab-e275-453b-85ac-1f842cc4ea1a" providerId="ADAL" clId="{7B1F6386-0036-46FF-9757-C99176C85CCA}" dt="2023-04-13T12:56:17.497" v="1836" actId="478"/>
          <ac:picMkLst>
            <pc:docMk/>
            <pc:sldMk cId="1270404738" sldId="256"/>
            <ac:picMk id="36" creationId="{700516BD-F6BB-4584-8FFC-355D5E069F27}"/>
          </ac:picMkLst>
        </pc:picChg>
        <pc:picChg chg="add del mod">
          <ac:chgData name="Savvas Raptis" userId="9a8bbdab-e275-453b-85ac-1f842cc4ea1a" providerId="ADAL" clId="{7B1F6386-0036-46FF-9757-C99176C85CCA}" dt="2023-04-17T16:51:33.166" v="2541" actId="478"/>
          <ac:picMkLst>
            <pc:docMk/>
            <pc:sldMk cId="1270404738" sldId="256"/>
            <ac:picMk id="40" creationId="{C2CB10B5-7B23-5289-338F-9B8E08388D93}"/>
          </ac:picMkLst>
        </pc:picChg>
        <pc:picChg chg="add del mod">
          <ac:chgData name="Savvas Raptis" userId="9a8bbdab-e275-453b-85ac-1f842cc4ea1a" providerId="ADAL" clId="{7B1F6386-0036-46FF-9757-C99176C85CCA}" dt="2023-04-13T13:11:44.898" v="1876" actId="478"/>
          <ac:picMkLst>
            <pc:docMk/>
            <pc:sldMk cId="1270404738" sldId="256"/>
            <ac:picMk id="41" creationId="{E1A96768-55D5-E170-8142-011AE1BB1E9C}"/>
          </ac:picMkLst>
        </pc:picChg>
        <pc:picChg chg="add del mod">
          <ac:chgData name="Savvas Raptis" userId="9a8bbdab-e275-453b-85ac-1f842cc4ea1a" providerId="ADAL" clId="{7B1F6386-0036-46FF-9757-C99176C85CCA}" dt="2023-04-08T15:49:35.940" v="638" actId="478"/>
          <ac:picMkLst>
            <pc:docMk/>
            <pc:sldMk cId="1270404738" sldId="256"/>
            <ac:picMk id="48" creationId="{31A85311-CDC9-0105-433C-E77C62F1A264}"/>
          </ac:picMkLst>
        </pc:picChg>
        <pc:picChg chg="add del mod">
          <ac:chgData name="Savvas Raptis" userId="9a8bbdab-e275-453b-85ac-1f842cc4ea1a" providerId="ADAL" clId="{7B1F6386-0036-46FF-9757-C99176C85CCA}" dt="2023-04-08T16:09:57.934" v="734" actId="478"/>
          <ac:picMkLst>
            <pc:docMk/>
            <pc:sldMk cId="1270404738" sldId="256"/>
            <ac:picMk id="50" creationId="{52BBCED5-137B-4837-814B-E408B27E0693}"/>
          </ac:picMkLst>
        </pc:picChg>
        <pc:picChg chg="add mod">
          <ac:chgData name="Savvas Raptis" userId="9a8bbdab-e275-453b-85ac-1f842cc4ea1a" providerId="ADAL" clId="{7B1F6386-0036-46FF-9757-C99176C85CCA}" dt="2023-04-13T13:22:51.265" v="1935" actId="164"/>
          <ac:picMkLst>
            <pc:docMk/>
            <pc:sldMk cId="1270404738" sldId="256"/>
            <ac:picMk id="60" creationId="{14C4B614-8F9B-9F26-BFAC-8F7C370A270A}"/>
          </ac:picMkLst>
        </pc:picChg>
        <pc:picChg chg="add del mod">
          <ac:chgData name="Savvas Raptis" userId="9a8bbdab-e275-453b-85ac-1f842cc4ea1a" providerId="ADAL" clId="{7B1F6386-0036-46FF-9757-C99176C85CCA}" dt="2023-04-08T16:44:06.041" v="754" actId="478"/>
          <ac:picMkLst>
            <pc:docMk/>
            <pc:sldMk cId="1270404738" sldId="256"/>
            <ac:picMk id="63" creationId="{68DEC94D-DE1B-7544-A160-0483520898E8}"/>
          </ac:picMkLst>
        </pc:picChg>
        <pc:picChg chg="add del mod">
          <ac:chgData name="Savvas Raptis" userId="9a8bbdab-e275-453b-85ac-1f842cc4ea1a" providerId="ADAL" clId="{7B1F6386-0036-46FF-9757-C99176C85CCA}" dt="2023-04-13T13:19:39.815" v="1908" actId="478"/>
          <ac:picMkLst>
            <pc:docMk/>
            <pc:sldMk cId="1270404738" sldId="256"/>
            <ac:picMk id="63" creationId="{D4351CC9-7B2E-41DB-8EC0-FBFFEBCF5776}"/>
          </ac:picMkLst>
        </pc:picChg>
        <pc:picChg chg="add del mod">
          <ac:chgData name="Savvas Raptis" userId="9a8bbdab-e275-453b-85ac-1f842cc4ea1a" providerId="ADAL" clId="{7B1F6386-0036-46FF-9757-C99176C85CCA}" dt="2023-04-08T16:27:28.475" v="747" actId="478"/>
          <ac:picMkLst>
            <pc:docMk/>
            <pc:sldMk cId="1270404738" sldId="256"/>
            <ac:picMk id="65" creationId="{07AA122E-A526-62E1-D0D8-39F0F0B27EF8}"/>
          </ac:picMkLst>
        </pc:picChg>
        <pc:picChg chg="add mod">
          <ac:chgData name="Savvas Raptis" userId="9a8bbdab-e275-453b-85ac-1f842cc4ea1a" providerId="ADAL" clId="{7B1F6386-0036-46FF-9757-C99176C85CCA}" dt="2023-04-13T13:28:02.727" v="2018" actId="1036"/>
          <ac:picMkLst>
            <pc:docMk/>
            <pc:sldMk cId="1270404738" sldId="256"/>
            <ac:picMk id="65" creationId="{A5B22308-378D-B555-CA6A-692176A329BB}"/>
          </ac:picMkLst>
        </pc:picChg>
        <pc:picChg chg="add del mod">
          <ac:chgData name="Savvas Raptis" userId="9a8bbdab-e275-453b-85ac-1f842cc4ea1a" providerId="ADAL" clId="{7B1F6386-0036-46FF-9757-C99176C85CCA}" dt="2023-04-08T16:33:00.762" v="749" actId="478"/>
          <ac:picMkLst>
            <pc:docMk/>
            <pc:sldMk cId="1270404738" sldId="256"/>
            <ac:picMk id="70" creationId="{E6110D0C-ADD0-866B-C36D-83292EB00418}"/>
          </ac:picMkLst>
        </pc:picChg>
        <pc:picChg chg="add del mod">
          <ac:chgData name="Savvas Raptis" userId="9a8bbdab-e275-453b-85ac-1f842cc4ea1a" providerId="ADAL" clId="{7B1F6386-0036-46FF-9757-C99176C85CCA}" dt="2023-04-08T16:43:16.426" v="751" actId="478"/>
          <ac:picMkLst>
            <pc:docMk/>
            <pc:sldMk cId="1270404738" sldId="256"/>
            <ac:picMk id="72" creationId="{A38BF7B8-ED8C-8859-BCA0-D15B4A4E1890}"/>
          </ac:picMkLst>
        </pc:picChg>
        <pc:picChg chg="add del mod">
          <ac:chgData name="Savvas Raptis" userId="9a8bbdab-e275-453b-85ac-1f842cc4ea1a" providerId="ADAL" clId="{7B1F6386-0036-46FF-9757-C99176C85CCA}" dt="2023-04-08T16:58:59.042" v="776" actId="478"/>
          <ac:picMkLst>
            <pc:docMk/>
            <pc:sldMk cId="1270404738" sldId="256"/>
            <ac:picMk id="74" creationId="{A88E9C4A-4D20-C2DC-5C31-A667D07D994B}"/>
          </ac:picMkLst>
        </pc:picChg>
        <pc:picChg chg="add del mod">
          <ac:chgData name="Savvas Raptis" userId="9a8bbdab-e275-453b-85ac-1f842cc4ea1a" providerId="ADAL" clId="{7B1F6386-0036-46FF-9757-C99176C85CCA}" dt="2023-04-08T17:01:30.081" v="789" actId="478"/>
          <ac:picMkLst>
            <pc:docMk/>
            <pc:sldMk cId="1270404738" sldId="256"/>
            <ac:picMk id="76" creationId="{2126C0E4-6DE2-9F5F-9FB8-C3154DA1F9AD}"/>
          </ac:picMkLst>
        </pc:picChg>
        <pc:picChg chg="add mod">
          <ac:chgData name="Savvas Raptis" userId="9a8bbdab-e275-453b-85ac-1f842cc4ea1a" providerId="ADAL" clId="{7B1F6386-0036-46FF-9757-C99176C85CCA}" dt="2023-04-17T16:59:52.865" v="2668" actId="1076"/>
          <ac:picMkLst>
            <pc:docMk/>
            <pc:sldMk cId="1270404738" sldId="256"/>
            <ac:picMk id="79" creationId="{A9E86DA9-6F88-D5B1-C30B-3A9CD59818D7}"/>
          </ac:picMkLst>
        </pc:picChg>
        <pc:picChg chg="add mod">
          <ac:chgData name="Savvas Raptis" userId="9a8bbdab-e275-453b-85ac-1f842cc4ea1a" providerId="ADAL" clId="{7B1F6386-0036-46FF-9757-C99176C85CCA}" dt="2023-04-28T12:59:55.757" v="2834" actId="1076"/>
          <ac:picMkLst>
            <pc:docMk/>
            <pc:sldMk cId="1270404738" sldId="256"/>
            <ac:picMk id="81" creationId="{A82E6F6A-2D6D-627C-8390-53D3510ABDFD}"/>
          </ac:picMkLst>
        </pc:picChg>
        <pc:picChg chg="add mod">
          <ac:chgData name="Savvas Raptis" userId="9a8bbdab-e275-453b-85ac-1f842cc4ea1a" providerId="ADAL" clId="{7B1F6386-0036-46FF-9757-C99176C85CCA}" dt="2023-04-13T13:38:51.976" v="2262" actId="1076"/>
          <ac:picMkLst>
            <pc:docMk/>
            <pc:sldMk cId="1270404738" sldId="256"/>
            <ac:picMk id="88" creationId="{381445A0-6A04-81EE-E0B2-5495BCA5812D}"/>
          </ac:picMkLst>
        </pc:picChg>
        <pc:picChg chg="add del mod">
          <ac:chgData name="Savvas Raptis" userId="9a8bbdab-e275-453b-85ac-1f842cc4ea1a" providerId="ADAL" clId="{7B1F6386-0036-46FF-9757-C99176C85CCA}" dt="2023-04-13T13:27:23.336" v="2004" actId="478"/>
          <ac:picMkLst>
            <pc:docMk/>
            <pc:sldMk cId="1270404738" sldId="256"/>
            <ac:picMk id="89" creationId="{12163C59-8378-3403-36F7-270BB4719777}"/>
          </ac:picMkLst>
        </pc:picChg>
        <pc:picChg chg="add del mod">
          <ac:chgData name="Savvas Raptis" userId="9a8bbdab-e275-453b-85ac-1f842cc4ea1a" providerId="ADAL" clId="{7B1F6386-0036-46FF-9757-C99176C85CCA}" dt="2023-04-13T13:38:22.704" v="2258"/>
          <ac:picMkLst>
            <pc:docMk/>
            <pc:sldMk cId="1270404738" sldId="256"/>
            <ac:picMk id="103" creationId="{69ACFADB-C1B7-0622-7A9D-40D8CF60BC42}"/>
          </ac:picMkLst>
        </pc:picChg>
        <pc:picChg chg="add mod">
          <ac:chgData name="Savvas Raptis" userId="9a8bbdab-e275-453b-85ac-1f842cc4ea1a" providerId="ADAL" clId="{7B1F6386-0036-46FF-9757-C99176C85CCA}" dt="2023-04-18T09:30:33.920" v="2745" actId="12789"/>
          <ac:picMkLst>
            <pc:docMk/>
            <pc:sldMk cId="1270404738" sldId="256"/>
            <ac:picMk id="1026" creationId="{B9378204-5A15-99BB-66D2-6984CAE95525}"/>
          </ac:picMkLst>
        </pc:picChg>
        <pc:picChg chg="add mod">
          <ac:chgData name="Savvas Raptis" userId="9a8bbdab-e275-453b-85ac-1f842cc4ea1a" providerId="ADAL" clId="{7B1F6386-0036-46FF-9757-C99176C85CCA}" dt="2023-04-18T09:30:33.920" v="2745" actId="12789"/>
          <ac:picMkLst>
            <pc:docMk/>
            <pc:sldMk cId="1270404738" sldId="256"/>
            <ac:picMk id="1028" creationId="{63B6F3BA-3608-B769-312E-3DBE509572E1}"/>
          </ac:picMkLst>
        </pc:picChg>
        <pc:picChg chg="add mod">
          <ac:chgData name="Savvas Raptis" userId="9a8bbdab-e275-453b-85ac-1f842cc4ea1a" providerId="ADAL" clId="{7B1F6386-0036-46FF-9757-C99176C85CCA}" dt="2023-04-18T09:30:33.920" v="2745" actId="12789"/>
          <ac:picMkLst>
            <pc:docMk/>
            <pc:sldMk cId="1270404738" sldId="256"/>
            <ac:picMk id="1030" creationId="{F01FE61A-427E-2835-6F73-2660BC610511}"/>
          </ac:picMkLst>
        </pc:picChg>
        <pc:cxnChg chg="add del mod">
          <ac:chgData name="Savvas Raptis" userId="9a8bbdab-e275-453b-85ac-1f842cc4ea1a" providerId="ADAL" clId="{7B1F6386-0036-46FF-9757-C99176C85CCA}" dt="2023-04-13T10:33:04.182" v="1748" actId="478"/>
          <ac:cxnSpMkLst>
            <pc:docMk/>
            <pc:sldMk cId="1270404738" sldId="256"/>
            <ac:cxnSpMk id="15" creationId="{E42433CD-8C25-74B3-BC44-8ADE7C405D1F}"/>
          </ac:cxnSpMkLst>
        </pc:cxnChg>
        <pc:cxnChg chg="add del mod">
          <ac:chgData name="Savvas Raptis" userId="9a8bbdab-e275-453b-85ac-1f842cc4ea1a" providerId="ADAL" clId="{7B1F6386-0036-46FF-9757-C99176C85CCA}" dt="2023-04-08T14:28:41.963" v="546" actId="478"/>
          <ac:cxnSpMkLst>
            <pc:docMk/>
            <pc:sldMk cId="1270404738" sldId="256"/>
            <ac:cxnSpMk id="43" creationId="{52BC8DD2-959B-2F05-D8DB-56C88D3EDDD9}"/>
          </ac:cxnSpMkLst>
        </pc:cxnChg>
        <pc:cxnChg chg="add del mod">
          <ac:chgData name="Savvas Raptis" userId="9a8bbdab-e275-453b-85ac-1f842cc4ea1a" providerId="ADAL" clId="{7B1F6386-0036-46FF-9757-C99176C85CCA}" dt="2023-04-13T13:25:32.488" v="1980" actId="478"/>
          <ac:cxnSpMkLst>
            <pc:docMk/>
            <pc:sldMk cId="1270404738" sldId="256"/>
            <ac:cxnSpMk id="84" creationId="{26F01D19-BAD2-B8DC-CFC0-90E82E121EB2}"/>
          </ac:cxnSpMkLst>
        </pc:cxnChg>
        <pc:cxnChg chg="add del mod">
          <ac:chgData name="Savvas Raptis" userId="9a8bbdab-e275-453b-85ac-1f842cc4ea1a" providerId="ADAL" clId="{7B1F6386-0036-46FF-9757-C99176C85CCA}" dt="2023-04-13T13:25:29.119" v="1979" actId="478"/>
          <ac:cxnSpMkLst>
            <pc:docMk/>
            <pc:sldMk cId="1270404738" sldId="256"/>
            <ac:cxnSpMk id="85" creationId="{BC00CDAF-1F24-DA8E-5A2C-70B8A1251076}"/>
          </ac:cxnSpMkLst>
        </pc:cxnChg>
        <pc:cxnChg chg="add del mod">
          <ac:chgData name="Savvas Raptis" userId="9a8bbdab-e275-453b-85ac-1f842cc4ea1a" providerId="ADAL" clId="{7B1F6386-0036-46FF-9757-C99176C85CCA}" dt="2023-04-13T13:29:44.557" v="2038" actId="478"/>
          <ac:cxnSpMkLst>
            <pc:docMk/>
            <pc:sldMk cId="1270404738" sldId="256"/>
            <ac:cxnSpMk id="91" creationId="{CE471DB6-DAB2-1DCB-36E7-DCC81145C602}"/>
          </ac:cxnSpMkLst>
        </pc:cxnChg>
        <pc:cxnChg chg="add mod">
          <ac:chgData name="Savvas Raptis" userId="9a8bbdab-e275-453b-85ac-1f842cc4ea1a" providerId="ADAL" clId="{7B1F6386-0036-46FF-9757-C99176C85CCA}" dt="2023-04-13T13:29:41.111" v="2037" actId="14100"/>
          <ac:cxnSpMkLst>
            <pc:docMk/>
            <pc:sldMk cId="1270404738" sldId="256"/>
            <ac:cxnSpMk id="93" creationId="{60A8C953-4E64-4892-E2D8-D8EAABFE24EF}"/>
          </ac:cxnSpMkLst>
        </pc:cxnChg>
        <pc:cxnChg chg="add mod">
          <ac:chgData name="Savvas Raptis" userId="9a8bbdab-e275-453b-85ac-1f842cc4ea1a" providerId="ADAL" clId="{7B1F6386-0036-46FF-9757-C99176C85CCA}" dt="2023-04-13T13:38:14.173" v="2256" actId="1036"/>
          <ac:cxnSpMkLst>
            <pc:docMk/>
            <pc:sldMk cId="1270404738" sldId="256"/>
            <ac:cxnSpMk id="95" creationId="{50911BEB-C495-D51B-D173-98E248B75E54}"/>
          </ac:cxnSpMkLst>
        </pc:cxnChg>
        <pc:cxnChg chg="add del mod">
          <ac:chgData name="Savvas Raptis" userId="9a8bbdab-e275-453b-85ac-1f842cc4ea1a" providerId="ADAL" clId="{7B1F6386-0036-46FF-9757-C99176C85CCA}" dt="2023-04-13T13:32:55.911" v="2217"/>
          <ac:cxnSpMkLst>
            <pc:docMk/>
            <pc:sldMk cId="1270404738" sldId="256"/>
            <ac:cxnSpMk id="96" creationId="{912FFC7D-EFAD-7D1A-55E2-180FCE618366}"/>
          </ac:cxnSpMkLst>
        </pc:cxnChg>
      </pc:sldChg>
    </pc:docChg>
  </pc:docChgLst>
  <pc:docChgLst>
    <pc:chgData name="Savvas Raptis" userId="9a8bbdab-e275-453b-85ac-1f842cc4ea1a" providerId="ADAL" clId="{73ED297D-3793-487A-8D0F-ADE26B164E67}"/>
    <pc:docChg chg="undo custSel modSld">
      <pc:chgData name="Savvas Raptis" userId="9a8bbdab-e275-453b-85ac-1f842cc4ea1a" providerId="ADAL" clId="{73ED297D-3793-487A-8D0F-ADE26B164E67}" dt="2022-10-23T19:37:46.505" v="262"/>
      <pc:docMkLst>
        <pc:docMk/>
      </pc:docMkLst>
      <pc:sldChg chg="addSp delSp modSp mod">
        <pc:chgData name="Savvas Raptis" userId="9a8bbdab-e275-453b-85ac-1f842cc4ea1a" providerId="ADAL" clId="{73ED297D-3793-487A-8D0F-ADE26B164E67}" dt="2022-10-23T19:37:46.505" v="262"/>
        <pc:sldMkLst>
          <pc:docMk/>
          <pc:sldMk cId="1270404738" sldId="256"/>
        </pc:sldMkLst>
        <pc:spChg chg="mod">
          <ac:chgData name="Savvas Raptis" userId="9a8bbdab-e275-453b-85ac-1f842cc4ea1a" providerId="ADAL" clId="{73ED297D-3793-487A-8D0F-ADE26B164E67}" dt="2022-10-23T19:31:18.346" v="27" actId="20577"/>
          <ac:spMkLst>
            <pc:docMk/>
            <pc:sldMk cId="1270404738" sldId="256"/>
            <ac:spMk id="3" creationId="{00000000-0000-0000-0000-000000000000}"/>
          </ac:spMkLst>
        </pc:spChg>
        <pc:spChg chg="add del mod">
          <ac:chgData name="Savvas Raptis" userId="9a8bbdab-e275-453b-85ac-1f842cc4ea1a" providerId="ADAL" clId="{73ED297D-3793-487A-8D0F-ADE26B164E67}" dt="2022-10-23T19:34:23.285" v="105" actId="47"/>
          <ac:spMkLst>
            <pc:docMk/>
            <pc:sldMk cId="1270404738" sldId="256"/>
            <ac:spMk id="4" creationId="{513B5E3C-4F69-7F18-204B-2D1D41FDB600}"/>
          </ac:spMkLst>
        </pc:spChg>
        <pc:spChg chg="mod">
          <ac:chgData name="Savvas Raptis" userId="9a8bbdab-e275-453b-85ac-1f842cc4ea1a" providerId="ADAL" clId="{73ED297D-3793-487A-8D0F-ADE26B164E67}" dt="2022-10-23T19:32:27.017" v="45" actId="1076"/>
          <ac:spMkLst>
            <pc:docMk/>
            <pc:sldMk cId="1270404738" sldId="256"/>
            <ac:spMk id="12" creationId="{00000000-0000-0000-0000-000000000000}"/>
          </ac:spMkLst>
        </pc:spChg>
        <pc:spChg chg="mod">
          <ac:chgData name="Savvas Raptis" userId="9a8bbdab-e275-453b-85ac-1f842cc4ea1a" providerId="ADAL" clId="{73ED297D-3793-487A-8D0F-ADE26B164E67}" dt="2022-10-23T19:32:52.921" v="54" actId="14100"/>
          <ac:spMkLst>
            <pc:docMk/>
            <pc:sldMk cId="1270404738" sldId="256"/>
            <ac:spMk id="24" creationId="{00000000-0000-0000-0000-000000000000}"/>
          </ac:spMkLst>
        </pc:spChg>
        <pc:spChg chg="del">
          <ac:chgData name="Savvas Raptis" userId="9a8bbdab-e275-453b-85ac-1f842cc4ea1a" providerId="ADAL" clId="{73ED297D-3793-487A-8D0F-ADE26B164E67}" dt="2022-10-23T19:32:37.366" v="47" actId="478"/>
          <ac:spMkLst>
            <pc:docMk/>
            <pc:sldMk cId="1270404738" sldId="256"/>
            <ac:spMk id="25" creationId="{00000000-0000-0000-0000-000000000000}"/>
          </ac:spMkLst>
        </pc:spChg>
        <pc:spChg chg="mod">
          <ac:chgData name="Savvas Raptis" userId="9a8bbdab-e275-453b-85ac-1f842cc4ea1a" providerId="ADAL" clId="{73ED297D-3793-487A-8D0F-ADE26B164E67}" dt="2022-10-23T19:37:34.139" v="260" actId="207"/>
          <ac:spMkLst>
            <pc:docMk/>
            <pc:sldMk cId="1270404738" sldId="256"/>
            <ac:spMk id="32" creationId="{00000000-0000-0000-0000-000000000000}"/>
          </ac:spMkLst>
        </pc:spChg>
        <pc:spChg chg="mod">
          <ac:chgData name="Savvas Raptis" userId="9a8bbdab-e275-453b-85ac-1f842cc4ea1a" providerId="ADAL" clId="{73ED297D-3793-487A-8D0F-ADE26B164E67}" dt="2022-10-23T19:37:34.139" v="260" actId="207"/>
          <ac:spMkLst>
            <pc:docMk/>
            <pc:sldMk cId="1270404738" sldId="256"/>
            <ac:spMk id="33" creationId="{C87BD73B-1762-465F-A255-B647B372168E}"/>
          </ac:spMkLst>
        </pc:spChg>
        <pc:spChg chg="mod">
          <ac:chgData name="Savvas Raptis" userId="9a8bbdab-e275-453b-85ac-1f842cc4ea1a" providerId="ADAL" clId="{73ED297D-3793-487A-8D0F-ADE26B164E67}" dt="2022-10-23T19:37:34.139" v="260" actId="207"/>
          <ac:spMkLst>
            <pc:docMk/>
            <pc:sldMk cId="1270404738" sldId="256"/>
            <ac:spMk id="37" creationId="{ED065003-C2F2-42A5-9131-A626D50E7D1F}"/>
          </ac:spMkLst>
        </pc:spChg>
        <pc:spChg chg="mod">
          <ac:chgData name="Savvas Raptis" userId="9a8bbdab-e275-453b-85ac-1f842cc4ea1a" providerId="ADAL" clId="{73ED297D-3793-487A-8D0F-ADE26B164E67}" dt="2022-10-23T19:37:34.139" v="260" actId="207"/>
          <ac:spMkLst>
            <pc:docMk/>
            <pc:sldMk cId="1270404738" sldId="256"/>
            <ac:spMk id="38" creationId="{A720CED2-7EEA-4B31-928E-357173B93E8D}"/>
          </ac:spMkLst>
        </pc:spChg>
        <pc:spChg chg="mod">
          <ac:chgData name="Savvas Raptis" userId="9a8bbdab-e275-453b-85ac-1f842cc4ea1a" providerId="ADAL" clId="{73ED297D-3793-487A-8D0F-ADE26B164E67}" dt="2022-10-23T19:33:29.405" v="89" actId="20577"/>
          <ac:spMkLst>
            <pc:docMk/>
            <pc:sldMk cId="1270404738" sldId="256"/>
            <ac:spMk id="51" creationId="{D10E7204-D75E-4613-87BE-D09A5C3936AB}"/>
          </ac:spMkLst>
        </pc:spChg>
        <pc:spChg chg="add del">
          <ac:chgData name="Savvas Raptis" userId="9a8bbdab-e275-453b-85ac-1f842cc4ea1a" providerId="ADAL" clId="{73ED297D-3793-487A-8D0F-ADE26B164E67}" dt="2022-10-23T19:31:50.580" v="31" actId="478"/>
          <ac:spMkLst>
            <pc:docMk/>
            <pc:sldMk cId="1270404738" sldId="256"/>
            <ac:spMk id="52" creationId="{EC66B254-31B5-422F-904E-80BA040D162D}"/>
          </ac:spMkLst>
        </pc:spChg>
        <pc:spChg chg="mod">
          <ac:chgData name="Savvas Raptis" userId="9a8bbdab-e275-453b-85ac-1f842cc4ea1a" providerId="ADAL" clId="{73ED297D-3793-487A-8D0F-ADE26B164E67}" dt="2022-10-23T19:33:16.244" v="64" actId="20577"/>
          <ac:spMkLst>
            <pc:docMk/>
            <pc:sldMk cId="1270404738" sldId="256"/>
            <ac:spMk id="61" creationId="{B1C3C49E-6E4B-4057-AB1D-5286FE988EB4}"/>
          </ac:spMkLst>
        </pc:spChg>
        <pc:spChg chg="mod">
          <ac:chgData name="Savvas Raptis" userId="9a8bbdab-e275-453b-85ac-1f842cc4ea1a" providerId="ADAL" clId="{73ED297D-3793-487A-8D0F-ADE26B164E67}" dt="2022-10-23T19:33:11.621" v="57" actId="6549"/>
          <ac:spMkLst>
            <pc:docMk/>
            <pc:sldMk cId="1270404738" sldId="256"/>
            <ac:spMk id="66" creationId="{0087E9E3-38ED-4D93-9C0B-02CA09F2113B}"/>
          </ac:spMkLst>
        </pc:spChg>
        <pc:spChg chg="add del">
          <ac:chgData name="Savvas Raptis" userId="9a8bbdab-e275-453b-85ac-1f842cc4ea1a" providerId="ADAL" clId="{73ED297D-3793-487A-8D0F-ADE26B164E67}" dt="2022-10-23T19:34:24.251" v="106" actId="21"/>
          <ac:spMkLst>
            <pc:docMk/>
            <pc:sldMk cId="1270404738" sldId="256"/>
            <ac:spMk id="74" creationId="{06906E97-6B38-496A-95EC-DB7FA0DA65D8}"/>
          </ac:spMkLst>
        </pc:spChg>
        <pc:spChg chg="del">
          <ac:chgData name="Savvas Raptis" userId="9a8bbdab-e275-453b-85ac-1f842cc4ea1a" providerId="ADAL" clId="{73ED297D-3793-487A-8D0F-ADE26B164E67}" dt="2022-10-23T19:31:53.047" v="32" actId="478"/>
          <ac:spMkLst>
            <pc:docMk/>
            <pc:sldMk cId="1270404738" sldId="256"/>
            <ac:spMk id="79" creationId="{00000000-0000-0000-0000-000000000000}"/>
          </ac:spMkLst>
        </pc:spChg>
        <pc:spChg chg="del">
          <ac:chgData name="Savvas Raptis" userId="9a8bbdab-e275-453b-85ac-1f842cc4ea1a" providerId="ADAL" clId="{73ED297D-3793-487A-8D0F-ADE26B164E67}" dt="2022-10-23T19:32:00.292" v="37" actId="478"/>
          <ac:spMkLst>
            <pc:docMk/>
            <pc:sldMk cId="1270404738" sldId="256"/>
            <ac:spMk id="80" creationId="{00000000-0000-0000-0000-000000000000}"/>
          </ac:spMkLst>
        </pc:spChg>
        <pc:spChg chg="del">
          <ac:chgData name="Savvas Raptis" userId="9a8bbdab-e275-453b-85ac-1f842cc4ea1a" providerId="ADAL" clId="{73ED297D-3793-487A-8D0F-ADE26B164E67}" dt="2022-10-23T19:31:57.733" v="34" actId="478"/>
          <ac:spMkLst>
            <pc:docMk/>
            <pc:sldMk cId="1270404738" sldId="256"/>
            <ac:spMk id="83" creationId="{00000000-0000-0000-0000-000000000000}"/>
          </ac:spMkLst>
        </pc:spChg>
        <pc:spChg chg="del">
          <ac:chgData name="Savvas Raptis" userId="9a8bbdab-e275-453b-85ac-1f842cc4ea1a" providerId="ADAL" clId="{73ED297D-3793-487A-8D0F-ADE26B164E67}" dt="2022-10-23T19:32:16.355" v="42" actId="478"/>
          <ac:spMkLst>
            <pc:docMk/>
            <pc:sldMk cId="1270404738" sldId="256"/>
            <ac:spMk id="87" creationId="{00000000-0000-0000-0000-000000000000}"/>
          </ac:spMkLst>
        </pc:spChg>
        <pc:spChg chg="del">
          <ac:chgData name="Savvas Raptis" userId="9a8bbdab-e275-453b-85ac-1f842cc4ea1a" providerId="ADAL" clId="{73ED297D-3793-487A-8D0F-ADE26B164E67}" dt="2022-10-23T19:32:17.956" v="43" actId="478"/>
          <ac:spMkLst>
            <pc:docMk/>
            <pc:sldMk cId="1270404738" sldId="256"/>
            <ac:spMk id="90" creationId="{00000000-0000-0000-0000-000000000000}"/>
          </ac:spMkLst>
        </pc:spChg>
        <pc:grpChg chg="add del mod">
          <ac:chgData name="Savvas Raptis" userId="9a8bbdab-e275-453b-85ac-1f842cc4ea1a" providerId="ADAL" clId="{73ED297D-3793-487A-8D0F-ADE26B164E67}" dt="2022-10-23T19:32:45.970" v="52" actId="1076"/>
          <ac:grpSpMkLst>
            <pc:docMk/>
            <pc:sldMk cId="1270404738" sldId="256"/>
            <ac:grpSpMk id="7" creationId="{00000000-0000-0000-0000-000000000000}"/>
          </ac:grpSpMkLst>
        </pc:grpChg>
        <pc:grpChg chg="add del mod">
          <ac:chgData name="Savvas Raptis" userId="9a8bbdab-e275-453b-85ac-1f842cc4ea1a" providerId="ADAL" clId="{73ED297D-3793-487A-8D0F-ADE26B164E67}" dt="2022-10-23T19:34:24.251" v="106" actId="21"/>
          <ac:grpSpMkLst>
            <pc:docMk/>
            <pc:sldMk cId="1270404738" sldId="256"/>
            <ac:grpSpMk id="9" creationId="{00000000-0000-0000-0000-000000000000}"/>
          </ac:grpSpMkLst>
        </pc:grpChg>
        <pc:grpChg chg="add del">
          <ac:chgData name="Savvas Raptis" userId="9a8bbdab-e275-453b-85ac-1f842cc4ea1a" providerId="ADAL" clId="{73ED297D-3793-487A-8D0F-ADE26B164E67}" dt="2022-10-23T19:34:24.251" v="106" actId="21"/>
          <ac:grpSpMkLst>
            <pc:docMk/>
            <pc:sldMk cId="1270404738" sldId="256"/>
            <ac:grpSpMk id="26" creationId="{00000000-0000-0000-0000-000000000000}"/>
          </ac:grpSpMkLst>
        </pc:grpChg>
        <pc:grpChg chg="mod">
          <ac:chgData name="Savvas Raptis" userId="9a8bbdab-e275-453b-85ac-1f842cc4ea1a" providerId="ADAL" clId="{73ED297D-3793-487A-8D0F-ADE26B164E67}" dt="2022-10-23T19:37:34.139" v="260" actId="207"/>
          <ac:grpSpMkLst>
            <pc:docMk/>
            <pc:sldMk cId="1270404738" sldId="256"/>
            <ac:grpSpMk id="31" creationId="{00000000-0000-0000-0000-000000000000}"/>
          </ac:grpSpMkLst>
        </pc:grpChg>
        <pc:grpChg chg="add del">
          <ac:chgData name="Savvas Raptis" userId="9a8bbdab-e275-453b-85ac-1f842cc4ea1a" providerId="ADAL" clId="{73ED297D-3793-487A-8D0F-ADE26B164E67}" dt="2022-10-23T19:34:24.251" v="106" actId="21"/>
          <ac:grpSpMkLst>
            <pc:docMk/>
            <pc:sldMk cId="1270404738" sldId="256"/>
            <ac:grpSpMk id="71" creationId="{00000000-0000-0000-0000-000000000000}"/>
          </ac:grpSpMkLst>
        </pc:grpChg>
        <pc:picChg chg="add del mod">
          <ac:chgData name="Savvas Raptis" userId="9a8bbdab-e275-453b-85ac-1f842cc4ea1a" providerId="ADAL" clId="{73ED297D-3793-487A-8D0F-ADE26B164E67}" dt="2022-10-23T19:36:49.096" v="256" actId="21"/>
          <ac:picMkLst>
            <pc:docMk/>
            <pc:sldMk cId="1270404738" sldId="256"/>
            <ac:picMk id="6" creationId="{E454DF32-FBF6-B611-46D9-373A5BE8ADEA}"/>
          </ac:picMkLst>
        </pc:picChg>
        <pc:picChg chg="del">
          <ac:chgData name="Savvas Raptis" userId="9a8bbdab-e275-453b-85ac-1f842cc4ea1a" providerId="ADAL" clId="{73ED297D-3793-487A-8D0F-ADE26B164E67}" dt="2022-10-23T19:35:32.794" v="246" actId="478"/>
          <ac:picMkLst>
            <pc:docMk/>
            <pc:sldMk cId="1270404738" sldId="256"/>
            <ac:picMk id="10" creationId="{00000000-0000-0000-0000-000000000000}"/>
          </ac:picMkLst>
        </pc:picChg>
        <pc:picChg chg="del">
          <ac:chgData name="Savvas Raptis" userId="9a8bbdab-e275-453b-85ac-1f842cc4ea1a" providerId="ADAL" clId="{73ED297D-3793-487A-8D0F-ADE26B164E67}" dt="2022-10-23T19:31:54.838" v="33" actId="478"/>
          <ac:picMkLst>
            <pc:docMk/>
            <pc:sldMk cId="1270404738" sldId="256"/>
            <ac:picMk id="11" creationId="{00000000-0000-0000-0000-000000000000}"/>
          </ac:picMkLst>
        </pc:picChg>
        <pc:picChg chg="add del mod">
          <ac:chgData name="Savvas Raptis" userId="9a8bbdab-e275-453b-85ac-1f842cc4ea1a" providerId="ADAL" clId="{73ED297D-3793-487A-8D0F-ADE26B164E67}" dt="2022-10-23T19:37:26.382" v="259" actId="21"/>
          <ac:picMkLst>
            <pc:docMk/>
            <pc:sldMk cId="1270404738" sldId="256"/>
            <ac:picMk id="13" creationId="{56B419C8-9870-D3B7-4EEE-76941C05ECE6}"/>
          </ac:picMkLst>
        </pc:picChg>
        <pc:picChg chg="add del mod">
          <ac:chgData name="Savvas Raptis" userId="9a8bbdab-e275-453b-85ac-1f842cc4ea1a" providerId="ADAL" clId="{73ED297D-3793-487A-8D0F-ADE26B164E67}" dt="2022-10-23T19:37:46.505" v="262"/>
          <ac:picMkLst>
            <pc:docMk/>
            <pc:sldMk cId="1270404738" sldId="256"/>
            <ac:picMk id="15" creationId="{57FFA4E2-6A68-F02E-EAE4-2D38A212ECE9}"/>
          </ac:picMkLst>
        </pc:picChg>
        <pc:picChg chg="del">
          <ac:chgData name="Savvas Raptis" userId="9a8bbdab-e275-453b-85ac-1f842cc4ea1a" providerId="ADAL" clId="{73ED297D-3793-487A-8D0F-ADE26B164E67}" dt="2022-10-23T19:32:29.302" v="46" actId="478"/>
          <ac:picMkLst>
            <pc:docMk/>
            <pc:sldMk cId="1270404738" sldId="256"/>
            <ac:picMk id="16" creationId="{00000000-0000-0000-0000-000000000000}"/>
          </ac:picMkLst>
        </pc:picChg>
        <pc:picChg chg="mod">
          <ac:chgData name="Savvas Raptis" userId="9a8bbdab-e275-453b-85ac-1f842cc4ea1a" providerId="ADAL" clId="{73ED297D-3793-487A-8D0F-ADE26B164E67}" dt="2022-10-23T19:32:57.287" v="56" actId="1076"/>
          <ac:picMkLst>
            <pc:docMk/>
            <pc:sldMk cId="1270404738" sldId="256"/>
            <ac:picMk id="17" creationId="{00000000-0000-0000-0000-000000000000}"/>
          </ac:picMkLst>
        </pc:picChg>
        <pc:picChg chg="del">
          <ac:chgData name="Savvas Raptis" userId="9a8bbdab-e275-453b-85ac-1f842cc4ea1a" providerId="ADAL" clId="{73ED297D-3793-487A-8D0F-ADE26B164E67}" dt="2022-10-23T19:31:42.190" v="28" actId="478"/>
          <ac:picMkLst>
            <pc:docMk/>
            <pc:sldMk cId="1270404738" sldId="256"/>
            <ac:picMk id="75" creationId="{00000000-0000-0000-0000-000000000000}"/>
          </ac:picMkLst>
        </pc:picChg>
        <pc:cxnChg chg="del mod">
          <ac:chgData name="Savvas Raptis" userId="9a8bbdab-e275-453b-85ac-1f842cc4ea1a" providerId="ADAL" clId="{73ED297D-3793-487A-8D0F-ADE26B164E67}" dt="2022-10-23T19:31:59.555" v="36" actId="478"/>
          <ac:cxnSpMkLst>
            <pc:docMk/>
            <pc:sldMk cId="1270404738" sldId="256"/>
            <ac:cxnSpMk id="81" creationId="{00000000-0000-0000-0000-000000000000}"/>
          </ac:cxnSpMkLst>
        </pc:cxnChg>
        <pc:cxnChg chg="del mod">
          <ac:chgData name="Savvas Raptis" userId="9a8bbdab-e275-453b-85ac-1f842cc4ea1a" providerId="ADAL" clId="{73ED297D-3793-487A-8D0F-ADE26B164E67}" dt="2022-10-23T19:31:58.751" v="35" actId="478"/>
          <ac:cxnSpMkLst>
            <pc:docMk/>
            <pc:sldMk cId="1270404738" sldId="256"/>
            <ac:cxnSpMk id="84" creationId="{00000000-0000-0000-0000-000000000000}"/>
          </ac:cxnSpMkLst>
        </pc:cxnChg>
        <pc:cxnChg chg="del mod">
          <ac:chgData name="Savvas Raptis" userId="9a8bbdab-e275-453b-85ac-1f842cc4ea1a" providerId="ADAL" clId="{73ED297D-3793-487A-8D0F-ADE26B164E67}" dt="2022-10-23T19:32:13.703" v="41" actId="478"/>
          <ac:cxnSpMkLst>
            <pc:docMk/>
            <pc:sldMk cId="1270404738" sldId="256"/>
            <ac:cxnSpMk id="88" creationId="{00000000-0000-0000-0000-000000000000}"/>
          </ac:cxnSpMkLst>
        </pc:cxnChg>
        <pc:cxnChg chg="del mod">
          <ac:chgData name="Savvas Raptis" userId="9a8bbdab-e275-453b-85ac-1f842cc4ea1a" providerId="ADAL" clId="{73ED297D-3793-487A-8D0F-ADE26B164E67}" dt="2022-10-23T19:32:01.751" v="38" actId="478"/>
          <ac:cxnSpMkLst>
            <pc:docMk/>
            <pc:sldMk cId="1270404738" sldId="256"/>
            <ac:cxnSpMk id="91" creationId="{00000000-0000-0000-0000-000000000000}"/>
          </ac:cxnSpMkLst>
        </pc:cxnChg>
      </pc:sldChg>
    </pc:docChg>
  </pc:docChgLst>
  <pc:docChgLst>
    <pc:chgData name="Savvas Raptis" userId="9a8bbdab-e275-453b-85ac-1f842cc4ea1a" providerId="ADAL" clId="{67B091E1-4FEA-4DB5-85C2-2373F568B09B}"/>
    <pc:docChg chg="modSld">
      <pc:chgData name="Savvas Raptis" userId="9a8bbdab-e275-453b-85ac-1f842cc4ea1a" providerId="ADAL" clId="{67B091E1-4FEA-4DB5-85C2-2373F568B09B}" dt="2022-05-26T09:04:43.244" v="0" actId="14100"/>
      <pc:docMkLst>
        <pc:docMk/>
      </pc:docMkLst>
      <pc:sldChg chg="modSp mod">
        <pc:chgData name="Savvas Raptis" userId="9a8bbdab-e275-453b-85ac-1f842cc4ea1a" providerId="ADAL" clId="{67B091E1-4FEA-4DB5-85C2-2373F568B09B}" dt="2022-05-26T09:04:43.244" v="0" actId="14100"/>
        <pc:sldMkLst>
          <pc:docMk/>
          <pc:sldMk cId="1270404738" sldId="256"/>
        </pc:sldMkLst>
        <pc:spChg chg="mod">
          <ac:chgData name="Savvas Raptis" userId="9a8bbdab-e275-453b-85ac-1f842cc4ea1a" providerId="ADAL" clId="{67B091E1-4FEA-4DB5-85C2-2373F568B09B}" dt="2022-05-26T09:04:43.244" v="0" actId="14100"/>
          <ac:spMkLst>
            <pc:docMk/>
            <pc:sldMk cId="1270404738" sldId="256"/>
            <ac:spMk id="68"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17433" cy="350520"/>
          </a:xfrm>
          <a:prstGeom prst="rect">
            <a:avLst/>
          </a:prstGeom>
        </p:spPr>
        <p:txBody>
          <a:bodyPr vert="horz" lIns="93027" tIns="46514" rIns="93027" bIns="46514" rtlCol="0"/>
          <a:lstStyle>
            <a:defPPr>
              <a:defRPr kern="1200" smtId="4294967295"/>
            </a:defPPr>
            <a:lvl1pPr algn="l">
              <a:defRPr sz="1200"/>
            </a:lvl1pPr>
          </a:lstStyle>
          <a:p>
            <a:endParaRPr lang="en-US"/>
          </a:p>
        </p:txBody>
      </p:sp>
      <p:sp>
        <p:nvSpPr>
          <p:cNvPr id="3" name="Date Placeholder 2"/>
          <p:cNvSpPr>
            <a:spLocks noGrp="1"/>
          </p:cNvSpPr>
          <p:nvPr>
            <p:ph type="dt" sz="quarter" idx="1"/>
          </p:nvPr>
        </p:nvSpPr>
        <p:spPr>
          <a:xfrm>
            <a:off x="5251422" y="0"/>
            <a:ext cx="4017433" cy="350520"/>
          </a:xfrm>
          <a:prstGeom prst="rect">
            <a:avLst/>
          </a:prstGeom>
        </p:spPr>
        <p:txBody>
          <a:bodyPr vert="horz" lIns="93027" tIns="46514" rIns="93027" bIns="46514" rtlCol="0"/>
          <a:lstStyle>
            <a:defPPr>
              <a:defRPr kern="1200" smtId="4294967295"/>
            </a:defPPr>
            <a:lvl1pPr algn="r">
              <a:defRPr sz="1200"/>
            </a:lvl1pPr>
          </a:lstStyle>
          <a:p>
            <a:fld id="{9281E4DE-EB0E-4FB2-BE29-FC865D9A50FC}" type="datetimeFigureOut">
              <a:rPr lang="en-US" smtClean="0"/>
              <a:t>6/23/26</a:t>
            </a:fld>
            <a:endParaRPr lang="en-US"/>
          </a:p>
        </p:txBody>
      </p:sp>
      <p:sp>
        <p:nvSpPr>
          <p:cNvPr id="4" name="Footer Placeholder 3"/>
          <p:cNvSpPr>
            <a:spLocks noGrp="1"/>
          </p:cNvSpPr>
          <p:nvPr>
            <p:ph type="ftr" sz="quarter" idx="2"/>
          </p:nvPr>
        </p:nvSpPr>
        <p:spPr>
          <a:xfrm>
            <a:off x="1" y="6658664"/>
            <a:ext cx="4017433" cy="350520"/>
          </a:xfrm>
          <a:prstGeom prst="rect">
            <a:avLst/>
          </a:prstGeom>
        </p:spPr>
        <p:txBody>
          <a:bodyPr vert="horz" lIns="93027" tIns="46514" rIns="93027" bIns="46514" rtlCol="0" anchor="b"/>
          <a:lstStyle>
            <a:defPPr>
              <a:defRPr kern="1200" smtId="4294967295"/>
            </a:defPPr>
            <a:lvl1pPr algn="l">
              <a:defRPr sz="1200"/>
            </a:lvl1pPr>
          </a:lstStyle>
          <a:p>
            <a:endParaRPr lang="en-US"/>
          </a:p>
        </p:txBody>
      </p:sp>
      <p:sp>
        <p:nvSpPr>
          <p:cNvPr id="5" name="Slide Number Placeholder 4"/>
          <p:cNvSpPr>
            <a:spLocks noGrp="1"/>
          </p:cNvSpPr>
          <p:nvPr>
            <p:ph type="sldNum" sz="quarter" idx="3"/>
          </p:nvPr>
        </p:nvSpPr>
        <p:spPr>
          <a:xfrm>
            <a:off x="5251422" y="6658664"/>
            <a:ext cx="4017433" cy="350520"/>
          </a:xfrm>
          <a:prstGeom prst="rect">
            <a:avLst/>
          </a:prstGeom>
        </p:spPr>
        <p:txBody>
          <a:bodyPr vert="horz" lIns="93027" tIns="46514" rIns="93027" bIns="46514" rtlCol="0" anchor="b"/>
          <a:lstStyle>
            <a:defPPr>
              <a:defRPr kern="1200" smtId="4294967295"/>
            </a:defPPr>
            <a:lvl1pPr algn="r">
              <a:defRPr sz="1200"/>
            </a:lvl1pPr>
          </a:lstStyle>
          <a:p>
            <a:fld id="{DE247C12-2C6F-4F8F-A764-8CB2FE9A43B8}" type="slidenum">
              <a:rPr lang="en-US" smtClean="0"/>
              <a:t>‹#›</a:t>
            </a:fld>
            <a:endParaRPr lang="en-US"/>
          </a:p>
        </p:txBody>
      </p:sp>
    </p:spTree>
    <p:extLst>
      <p:ext uri="{BB962C8B-B14F-4D97-AF65-F5344CB8AC3E}">
        <p14:creationId xmlns:p14="http://schemas.microsoft.com/office/powerpoint/2010/main" val="8467912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17963" cy="350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51450" y="0"/>
            <a:ext cx="4017963" cy="350838"/>
          </a:xfrm>
          <a:prstGeom prst="rect">
            <a:avLst/>
          </a:prstGeom>
        </p:spPr>
        <p:txBody>
          <a:bodyPr vert="horz" lIns="91440" tIns="45720" rIns="91440" bIns="45720" rtlCol="0"/>
          <a:lstStyle>
            <a:lvl1pPr algn="r">
              <a:defRPr sz="1200"/>
            </a:lvl1pPr>
          </a:lstStyle>
          <a:p>
            <a:fld id="{5C07F75B-BAF5-4C42-A5BB-FA0CB9185525}" type="datetimeFigureOut">
              <a:rPr lang="en-US" smtClean="0"/>
              <a:t>6/23/26</a:t>
            </a:fld>
            <a:endParaRPr lang="en-US"/>
          </a:p>
        </p:txBody>
      </p:sp>
      <p:sp>
        <p:nvSpPr>
          <p:cNvPr id="4" name="Slide Image Placeholder 3"/>
          <p:cNvSpPr>
            <a:spLocks noGrp="1" noRot="1" noChangeAspect="1"/>
          </p:cNvSpPr>
          <p:nvPr>
            <p:ph type="sldImg" idx="2"/>
          </p:nvPr>
        </p:nvSpPr>
        <p:spPr>
          <a:xfrm>
            <a:off x="3059113" y="876300"/>
            <a:ext cx="3152775" cy="23653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27100" y="3373438"/>
            <a:ext cx="7416800" cy="276066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9563"/>
            <a:ext cx="4017963" cy="3508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51450" y="6659563"/>
            <a:ext cx="4017963" cy="350837"/>
          </a:xfrm>
          <a:prstGeom prst="rect">
            <a:avLst/>
          </a:prstGeom>
        </p:spPr>
        <p:txBody>
          <a:bodyPr vert="horz" lIns="91440" tIns="45720" rIns="91440" bIns="45720" rtlCol="0" anchor="b"/>
          <a:lstStyle>
            <a:lvl1pPr algn="r">
              <a:defRPr sz="1200"/>
            </a:lvl1pPr>
          </a:lstStyle>
          <a:p>
            <a:fld id="{7F07B3B2-B79B-F045-B133-FDB492B228CD}" type="slidenum">
              <a:rPr lang="en-US" smtClean="0"/>
              <a:t>‹#›</a:t>
            </a:fld>
            <a:endParaRPr lang="en-US"/>
          </a:p>
        </p:txBody>
      </p:sp>
    </p:spTree>
    <p:extLst>
      <p:ext uri="{BB962C8B-B14F-4D97-AF65-F5344CB8AC3E}">
        <p14:creationId xmlns:p14="http://schemas.microsoft.com/office/powerpoint/2010/main" val="3171875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07B3B2-B79B-F045-B133-FDB492B228CD}" type="slidenum">
              <a:rPr lang="en-US" smtClean="0"/>
              <a:t>1</a:t>
            </a:fld>
            <a:endParaRPr lang="en-US"/>
          </a:p>
        </p:txBody>
      </p:sp>
    </p:spTree>
    <p:extLst>
      <p:ext uri="{BB962C8B-B14F-4D97-AF65-F5344CB8AC3E}">
        <p14:creationId xmlns:p14="http://schemas.microsoft.com/office/powerpoint/2010/main" val="388375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042008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smtId="4294967295"/>
            </a:defPPr>
          </a:lstStyle>
          <a:p>
            <a:fld id="{F8E1F909-3568-40F5-8205-05484158C88C}" type="datetimeFigureOut">
              <a:rPr lang="en-US" smtClean="0"/>
              <a:t>6/23/26</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25664612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4559085" y="4221484"/>
            <a:ext cx="35547303" cy="89877900"/>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7901947" y="4221484"/>
            <a:ext cx="105925615" cy="89877900"/>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smtId="4294967295"/>
            </a:defPPr>
          </a:lstStyle>
          <a:p>
            <a:fld id="{F8E1F909-3568-40F5-8205-05484158C88C}" type="datetimeFigureOut">
              <a:rPr lang="en-US" smtClean="0"/>
              <a:t>6/23/26</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263469537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smtId="4294967295"/>
            </a:defPPr>
          </a:lstStyle>
          <a:p>
            <a:fld id="{F8E1F909-3568-40F5-8205-05484158C88C}" type="datetimeFigureOut">
              <a:rPr lang="en-US" smtClean="0"/>
              <a:t>6/23/26</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239441300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3" y="21153123"/>
            <a:ext cx="37307521" cy="6537960"/>
          </a:xfrm>
        </p:spPr>
        <p:txBody>
          <a:bodyPr anchor="t"/>
          <a:lstStyle>
            <a:defPPr>
              <a:defRPr kern="1200" smtId="4294967295"/>
            </a:defPPr>
            <a:lvl1pPr algn="l">
              <a:defRPr sz="19200" b="1" cap="all"/>
            </a:lvl1pPr>
          </a:lstStyle>
          <a:p>
            <a:r>
              <a:rPr lang="en-US"/>
              <a:t>Click to edit Master title style</a:t>
            </a:r>
          </a:p>
        </p:txBody>
      </p:sp>
      <p:sp>
        <p:nvSpPr>
          <p:cNvPr id="3" name="Text Placeholder 2"/>
          <p:cNvSpPr>
            <a:spLocks noGrp="1"/>
          </p:cNvSpPr>
          <p:nvPr>
            <p:ph type="body" idx="1"/>
          </p:nvPr>
        </p:nvSpPr>
        <p:spPr>
          <a:xfrm>
            <a:off x="3467103" y="13952227"/>
            <a:ext cx="37307521" cy="7200897"/>
          </a:xfrm>
        </p:spPr>
        <p:txBody>
          <a:bodyPr anchor="b"/>
          <a:lstStyle>
            <a:defPPr>
              <a:defRPr kern="1200" smtId="4294967295"/>
            </a:defPPr>
            <a:lvl1pPr marL="0" indent="0">
              <a:buNone/>
              <a:defRPr sz="9700">
                <a:solidFill>
                  <a:schemeClr val="tx1">
                    <a:tint val="75000"/>
                  </a:schemeClr>
                </a:solidFill>
              </a:defRPr>
            </a:lvl1pPr>
            <a:lvl2pPr marL="2194514" indent="0">
              <a:buNone/>
              <a:defRPr sz="8700">
                <a:solidFill>
                  <a:schemeClr val="tx1">
                    <a:tint val="75000"/>
                  </a:schemeClr>
                </a:solidFill>
              </a:defRPr>
            </a:lvl2pPr>
            <a:lvl3pPr marL="4389028" indent="0">
              <a:buNone/>
              <a:defRPr sz="7700">
                <a:solidFill>
                  <a:schemeClr val="tx1">
                    <a:tint val="75000"/>
                  </a:schemeClr>
                </a:solidFill>
              </a:defRPr>
            </a:lvl3pPr>
            <a:lvl4pPr marL="6583543" indent="0">
              <a:buNone/>
              <a:defRPr sz="6700">
                <a:solidFill>
                  <a:schemeClr val="tx1">
                    <a:tint val="75000"/>
                  </a:schemeClr>
                </a:solidFill>
              </a:defRPr>
            </a:lvl4pPr>
            <a:lvl5pPr marL="8778057" indent="0">
              <a:buNone/>
              <a:defRPr sz="6700">
                <a:solidFill>
                  <a:schemeClr val="tx1">
                    <a:tint val="75000"/>
                  </a:schemeClr>
                </a:solidFill>
              </a:defRPr>
            </a:lvl5pPr>
            <a:lvl6pPr marL="10972571" indent="0">
              <a:buNone/>
              <a:defRPr sz="6700">
                <a:solidFill>
                  <a:schemeClr val="tx1">
                    <a:tint val="75000"/>
                  </a:schemeClr>
                </a:solidFill>
              </a:defRPr>
            </a:lvl6pPr>
            <a:lvl7pPr marL="13167085" indent="0">
              <a:buNone/>
              <a:defRPr sz="6700">
                <a:solidFill>
                  <a:schemeClr val="tx1">
                    <a:tint val="75000"/>
                  </a:schemeClr>
                </a:solidFill>
              </a:defRPr>
            </a:lvl7pPr>
            <a:lvl8pPr marL="15361599" indent="0">
              <a:buNone/>
              <a:defRPr sz="6700">
                <a:solidFill>
                  <a:schemeClr val="tx1">
                    <a:tint val="75000"/>
                  </a:schemeClr>
                </a:solidFill>
              </a:defRPr>
            </a:lvl8pPr>
            <a:lvl9pPr marL="17556114" indent="0">
              <a:buNone/>
              <a:defRPr sz="6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defPPr>
              <a:defRPr kern="1200" smtId="4294967295"/>
            </a:defPPr>
          </a:lstStyle>
          <a:p>
            <a:fld id="{F8E1F909-3568-40F5-8205-05484158C88C}" type="datetimeFigureOut">
              <a:rPr lang="en-US" smtClean="0"/>
              <a:t>6/23/26</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375296835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7901944" y="24582124"/>
            <a:ext cx="70736458" cy="69517264"/>
          </a:xfrm>
        </p:spPr>
        <p:txBody>
          <a:bodyPr/>
          <a:lstStyle>
            <a:defPPr>
              <a:defRPr kern="1200" smtId="4294967295"/>
            </a:defPPr>
            <a:lvl1pPr>
              <a:defRPr sz="13400"/>
            </a:lvl1pPr>
            <a:lvl2pPr>
              <a:defRPr sz="11500"/>
            </a:lvl2pPr>
            <a:lvl3pPr>
              <a:defRPr sz="9700"/>
            </a:lvl3pPr>
            <a:lvl4pPr>
              <a:defRPr sz="8700"/>
            </a:lvl4pPr>
            <a:lvl5pPr>
              <a:defRPr sz="8700"/>
            </a:lvl5pPr>
            <a:lvl6pPr>
              <a:defRPr sz="8700"/>
            </a:lvl6pPr>
            <a:lvl7pPr>
              <a:defRPr sz="8700"/>
            </a:lvl7pPr>
            <a:lvl8pPr>
              <a:defRPr sz="8700"/>
            </a:lvl8pPr>
            <a:lvl9pPr>
              <a:defRPr sz="8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9369921" y="24582124"/>
            <a:ext cx="70736464" cy="69517264"/>
          </a:xfrm>
        </p:spPr>
        <p:txBody>
          <a:bodyPr/>
          <a:lstStyle>
            <a:defPPr>
              <a:defRPr kern="1200" smtId="4294967295"/>
            </a:defPPr>
            <a:lvl1pPr>
              <a:defRPr sz="13400"/>
            </a:lvl1pPr>
            <a:lvl2pPr>
              <a:defRPr sz="11500"/>
            </a:lvl2pPr>
            <a:lvl3pPr>
              <a:defRPr sz="9700"/>
            </a:lvl3pPr>
            <a:lvl4pPr>
              <a:defRPr sz="8700"/>
            </a:lvl4pPr>
            <a:lvl5pPr>
              <a:defRPr sz="8700"/>
            </a:lvl5pPr>
            <a:lvl6pPr>
              <a:defRPr sz="8700"/>
            </a:lvl6pPr>
            <a:lvl7pPr>
              <a:defRPr sz="8700"/>
            </a:lvl7pPr>
            <a:lvl8pPr>
              <a:defRPr sz="8700"/>
            </a:lvl8pPr>
            <a:lvl9pPr>
              <a:defRPr sz="8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defPPr>
              <a:defRPr kern="1200" smtId="4294967295"/>
            </a:defPPr>
          </a:lstStyle>
          <a:p>
            <a:fld id="{F8E1F909-3568-40F5-8205-05484158C88C}" type="datetimeFigureOut">
              <a:rPr lang="en-US" smtClean="0"/>
              <a:t>6/23/26</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201724514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3"/>
            <a:ext cx="39502079" cy="5486400"/>
          </a:xfrm>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562" y="7368545"/>
            <a:ext cx="19392903" cy="3070857"/>
          </a:xfrm>
        </p:spPr>
        <p:txBody>
          <a:bodyPr anchor="b"/>
          <a:lstStyle>
            <a:defPPr>
              <a:defRPr kern="1200" smtId="4294967295"/>
            </a:defPPr>
            <a:lvl1pPr marL="0" indent="0">
              <a:buNone/>
              <a:defRPr sz="11500" b="1"/>
            </a:lvl1pPr>
            <a:lvl2pPr marL="2194514" indent="0">
              <a:buNone/>
              <a:defRPr sz="9700" b="1"/>
            </a:lvl2pPr>
            <a:lvl3pPr marL="4389028" indent="0">
              <a:buNone/>
              <a:defRPr sz="8700" b="1"/>
            </a:lvl3pPr>
            <a:lvl4pPr marL="6583543" indent="0">
              <a:buNone/>
              <a:defRPr sz="7700" b="1"/>
            </a:lvl4pPr>
            <a:lvl5pPr marL="8778057" indent="0">
              <a:buNone/>
              <a:defRPr sz="7700" b="1"/>
            </a:lvl5pPr>
            <a:lvl6pPr marL="10972571" indent="0">
              <a:buNone/>
              <a:defRPr sz="7700" b="1"/>
            </a:lvl6pPr>
            <a:lvl7pPr marL="13167085" indent="0">
              <a:buNone/>
              <a:defRPr sz="7700" b="1"/>
            </a:lvl7pPr>
            <a:lvl8pPr marL="15361599" indent="0">
              <a:buNone/>
              <a:defRPr sz="7700" b="1"/>
            </a:lvl8pPr>
            <a:lvl9pPr marL="17556114" indent="0">
              <a:buNone/>
              <a:defRPr sz="7700" b="1"/>
            </a:lvl9pPr>
          </a:lstStyle>
          <a:p>
            <a:pPr lvl="0"/>
            <a:r>
              <a:rPr lang="en-US"/>
              <a:t>Click to edit Master text styles</a:t>
            </a:r>
          </a:p>
        </p:txBody>
      </p:sp>
      <p:sp>
        <p:nvSpPr>
          <p:cNvPr id="4" name="Content Placeholder 3"/>
          <p:cNvSpPr>
            <a:spLocks noGrp="1"/>
          </p:cNvSpPr>
          <p:nvPr>
            <p:ph sz="half" idx="2"/>
          </p:nvPr>
        </p:nvSpPr>
        <p:spPr>
          <a:xfrm>
            <a:off x="2194562" y="10439402"/>
            <a:ext cx="19392903" cy="18966183"/>
          </a:xfrm>
        </p:spPr>
        <p:txBody>
          <a:bodyPr/>
          <a:lstStyle>
            <a:defPPr>
              <a:defRPr kern="1200" smtId="4294967295"/>
            </a:defPPr>
            <a:lvl1pPr>
              <a:defRPr sz="11500"/>
            </a:lvl1pPr>
            <a:lvl2pPr>
              <a:defRPr sz="9700"/>
            </a:lvl2pPr>
            <a:lvl3pPr>
              <a:defRPr sz="87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3" y="7368545"/>
            <a:ext cx="19400520" cy="3070857"/>
          </a:xfrm>
        </p:spPr>
        <p:txBody>
          <a:bodyPr anchor="b"/>
          <a:lstStyle>
            <a:defPPr>
              <a:defRPr kern="1200" smtId="4294967295"/>
            </a:defPPr>
            <a:lvl1pPr marL="0" indent="0">
              <a:buNone/>
              <a:defRPr sz="11500" b="1"/>
            </a:lvl1pPr>
            <a:lvl2pPr marL="2194514" indent="0">
              <a:buNone/>
              <a:defRPr sz="9700" b="1"/>
            </a:lvl2pPr>
            <a:lvl3pPr marL="4389028" indent="0">
              <a:buNone/>
              <a:defRPr sz="8700" b="1"/>
            </a:lvl3pPr>
            <a:lvl4pPr marL="6583543" indent="0">
              <a:buNone/>
              <a:defRPr sz="7700" b="1"/>
            </a:lvl4pPr>
            <a:lvl5pPr marL="8778057" indent="0">
              <a:buNone/>
              <a:defRPr sz="7700" b="1"/>
            </a:lvl5pPr>
            <a:lvl6pPr marL="10972571" indent="0">
              <a:buNone/>
              <a:defRPr sz="7700" b="1"/>
            </a:lvl6pPr>
            <a:lvl7pPr marL="13167085" indent="0">
              <a:buNone/>
              <a:defRPr sz="7700" b="1"/>
            </a:lvl7pPr>
            <a:lvl8pPr marL="15361599" indent="0">
              <a:buNone/>
              <a:defRPr sz="7700" b="1"/>
            </a:lvl8pPr>
            <a:lvl9pPr marL="17556114" indent="0">
              <a:buNone/>
              <a:defRPr sz="7700" b="1"/>
            </a:lvl9pPr>
          </a:lstStyle>
          <a:p>
            <a:pPr lvl="0"/>
            <a:r>
              <a:rPr lang="en-US"/>
              <a:t>Click to edit Master text styles</a:t>
            </a:r>
          </a:p>
        </p:txBody>
      </p:sp>
      <p:sp>
        <p:nvSpPr>
          <p:cNvPr id="6" name="Content Placeholder 5"/>
          <p:cNvSpPr>
            <a:spLocks noGrp="1"/>
          </p:cNvSpPr>
          <p:nvPr>
            <p:ph sz="quarter" idx="4"/>
          </p:nvPr>
        </p:nvSpPr>
        <p:spPr>
          <a:xfrm>
            <a:off x="22296123" y="10439402"/>
            <a:ext cx="19400520" cy="18966183"/>
          </a:xfrm>
        </p:spPr>
        <p:txBody>
          <a:bodyPr/>
          <a:lstStyle>
            <a:defPPr>
              <a:defRPr kern="1200" smtId="4294967295"/>
            </a:defPPr>
            <a:lvl1pPr>
              <a:defRPr sz="11500"/>
            </a:lvl1pPr>
            <a:lvl2pPr>
              <a:defRPr sz="9700"/>
            </a:lvl2pPr>
            <a:lvl3pPr>
              <a:defRPr sz="87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defPPr>
              <a:defRPr kern="1200" smtId="4294967295"/>
            </a:defPPr>
          </a:lstStyle>
          <a:p>
            <a:fld id="{F8E1F909-3568-40F5-8205-05484158C88C}" type="datetimeFigureOut">
              <a:rPr lang="en-US" smtClean="0"/>
              <a:t>6/23/26</a:t>
            </a:fld>
            <a:endParaRPr lang="en-US"/>
          </a:p>
        </p:txBody>
      </p:sp>
      <p:sp>
        <p:nvSpPr>
          <p:cNvPr id="8" name="Footer Placeholder 7"/>
          <p:cNvSpPr>
            <a:spLocks noGrp="1"/>
          </p:cNvSpPr>
          <p:nvPr>
            <p:ph type="ftr" sz="quarter" idx="11"/>
          </p:nvPr>
        </p:nvSpPr>
        <p:spPr/>
        <p:txBody>
          <a:bodyPr/>
          <a:lstStyle>
            <a:defPPr>
              <a:defRPr kern="1200" smtId="4294967295"/>
            </a:defPPr>
          </a:lstStyle>
          <a:p>
            <a:endParaRPr lang="en-US"/>
          </a:p>
        </p:txBody>
      </p:sp>
      <p:sp>
        <p:nvSpPr>
          <p:cNvPr id="9" name="Slide Number Placeholder 8"/>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394701948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Date Placeholder 2"/>
          <p:cNvSpPr>
            <a:spLocks noGrp="1"/>
          </p:cNvSpPr>
          <p:nvPr>
            <p:ph type="dt" sz="half" idx="10"/>
          </p:nvPr>
        </p:nvSpPr>
        <p:spPr/>
        <p:txBody>
          <a:bodyPr/>
          <a:lstStyle>
            <a:defPPr>
              <a:defRPr kern="1200" smtId="4294967295"/>
            </a:defPPr>
          </a:lstStyle>
          <a:p>
            <a:fld id="{F8E1F909-3568-40F5-8205-05484158C88C}" type="datetimeFigureOut">
              <a:rPr lang="en-US" smtClean="0"/>
              <a:t>6/23/26</a:t>
            </a:fld>
            <a:endParaRPr lang="en-US"/>
          </a:p>
        </p:txBody>
      </p:sp>
      <p:sp>
        <p:nvSpPr>
          <p:cNvPr id="4" name="Footer Placeholder 3"/>
          <p:cNvSpPr>
            <a:spLocks noGrp="1"/>
          </p:cNvSpPr>
          <p:nvPr>
            <p:ph type="ftr" sz="quarter" idx="11"/>
          </p:nvPr>
        </p:nvSpPr>
        <p:spPr/>
        <p:txBody>
          <a:bodyPr/>
          <a:lstStyle>
            <a:defPPr>
              <a:defRPr kern="1200" smtId="4294967295"/>
            </a:defPPr>
          </a:lstStyle>
          <a:p>
            <a:endParaRPr lang="en-US"/>
          </a:p>
        </p:txBody>
      </p:sp>
      <p:sp>
        <p:nvSpPr>
          <p:cNvPr id="5" name="Slide Number Placeholder 4"/>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36634232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defPPr>
              <a:defRPr kern="1200" smtId="4294967295"/>
            </a:defPPr>
          </a:lstStyle>
          <a:p>
            <a:fld id="{F8E1F909-3568-40F5-8205-05484158C88C}" type="datetimeFigureOut">
              <a:rPr lang="en-US" smtClean="0"/>
              <a:t>6/23/26</a:t>
            </a:fld>
            <a:endParaRPr lang="en-US"/>
          </a:p>
        </p:txBody>
      </p:sp>
      <p:sp>
        <p:nvSpPr>
          <p:cNvPr id="3" name="Footer Placeholder 2"/>
          <p:cNvSpPr>
            <a:spLocks noGrp="1"/>
          </p:cNvSpPr>
          <p:nvPr>
            <p:ph type="ftr" sz="quarter" idx="11"/>
          </p:nvPr>
        </p:nvSpPr>
        <p:spPr/>
        <p:txBody>
          <a:bodyPr/>
          <a:lstStyle>
            <a:defPPr>
              <a:defRPr kern="1200" smtId="4294967295"/>
            </a:defPPr>
          </a:lstStyle>
          <a:p>
            <a:endParaRPr lang="en-US"/>
          </a:p>
        </p:txBody>
      </p:sp>
      <p:sp>
        <p:nvSpPr>
          <p:cNvPr id="4" name="Slide Number Placeholder 3"/>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286091492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4" y="1310640"/>
            <a:ext cx="14439903" cy="5577840"/>
          </a:xfrm>
        </p:spPr>
        <p:txBody>
          <a:bodyPr anchor="b"/>
          <a:lstStyle>
            <a:defPPr>
              <a:defRPr kern="1200" smtId="4294967295"/>
            </a:defPPr>
            <a:lvl1pPr algn="l">
              <a:defRPr sz="9700" b="1"/>
            </a:lvl1pPr>
          </a:lstStyle>
          <a:p>
            <a:r>
              <a:rPr lang="en-US"/>
              <a:t>Click to edit Master title style</a:t>
            </a:r>
          </a:p>
        </p:txBody>
      </p:sp>
      <p:sp>
        <p:nvSpPr>
          <p:cNvPr id="3" name="Content Placeholder 2"/>
          <p:cNvSpPr>
            <a:spLocks noGrp="1"/>
          </p:cNvSpPr>
          <p:nvPr>
            <p:ph idx="1"/>
          </p:nvPr>
        </p:nvSpPr>
        <p:spPr>
          <a:xfrm>
            <a:off x="17160239" y="1310643"/>
            <a:ext cx="24536400" cy="28094942"/>
          </a:xfrm>
        </p:spPr>
        <p:txBody>
          <a:bodyPr/>
          <a:lstStyle>
            <a:defPPr>
              <a:defRPr kern="1200" smtId="4294967295"/>
            </a:defPPr>
            <a:lvl1pPr>
              <a:defRPr sz="15400"/>
            </a:lvl1pPr>
            <a:lvl2pPr>
              <a:defRPr sz="13400"/>
            </a:lvl2pPr>
            <a:lvl3pPr>
              <a:defRPr sz="11500"/>
            </a:lvl3pPr>
            <a:lvl4pPr>
              <a:defRPr sz="9700"/>
            </a:lvl4pPr>
            <a:lvl5pPr>
              <a:defRPr sz="9700"/>
            </a:lvl5pPr>
            <a:lvl6pPr>
              <a:defRPr sz="9700"/>
            </a:lvl6pPr>
            <a:lvl7pPr>
              <a:defRPr sz="9700"/>
            </a:lvl7pPr>
            <a:lvl8pPr>
              <a:defRPr sz="9700"/>
            </a:lvl8pPr>
            <a:lvl9pPr>
              <a:defRPr sz="9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4" y="6888483"/>
            <a:ext cx="14439903" cy="22517103"/>
          </a:xfrm>
        </p:spPr>
        <p:txBody>
          <a:bodyPr/>
          <a:lstStyle>
            <a:defPPr>
              <a:defRPr kern="1200" smtId="4294967295"/>
            </a:defPPr>
            <a:lvl1pPr marL="0" indent="0">
              <a:buNone/>
              <a:defRPr sz="6700"/>
            </a:lvl1pPr>
            <a:lvl2pPr marL="2194514" indent="0">
              <a:buNone/>
              <a:defRPr sz="5700"/>
            </a:lvl2pPr>
            <a:lvl3pPr marL="4389028" indent="0">
              <a:buNone/>
              <a:defRPr sz="4800"/>
            </a:lvl3pPr>
            <a:lvl4pPr marL="6583543" indent="0">
              <a:buNone/>
              <a:defRPr sz="4300"/>
            </a:lvl4pPr>
            <a:lvl5pPr marL="8778057" indent="0">
              <a:buNone/>
              <a:defRPr sz="4300"/>
            </a:lvl5pPr>
            <a:lvl6pPr marL="10972571" indent="0">
              <a:buNone/>
              <a:defRPr sz="4300"/>
            </a:lvl6pPr>
            <a:lvl7pPr marL="13167085" indent="0">
              <a:buNone/>
              <a:defRPr sz="4300"/>
            </a:lvl7pPr>
            <a:lvl8pPr marL="15361599" indent="0">
              <a:buNone/>
              <a:defRPr sz="4300"/>
            </a:lvl8pPr>
            <a:lvl9pPr marL="17556114"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defPPr>
              <a:defRPr kern="1200" smtId="4294967295"/>
            </a:defPPr>
          </a:lstStyle>
          <a:p>
            <a:fld id="{F8E1F909-3568-40F5-8205-05484158C88C}" type="datetimeFigureOut">
              <a:rPr lang="en-US" smtClean="0"/>
              <a:t>6/23/26</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83331056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3" y="23042882"/>
            <a:ext cx="26334721" cy="2720343"/>
          </a:xfrm>
        </p:spPr>
        <p:txBody>
          <a:bodyPr anchor="b"/>
          <a:lstStyle>
            <a:defPPr>
              <a:defRPr kern="1200" smtId="4294967295"/>
            </a:defPPr>
            <a:lvl1pPr algn="l">
              <a:defRPr sz="9700" b="1"/>
            </a:lvl1pPr>
          </a:lstStyle>
          <a:p>
            <a:r>
              <a:rPr lang="en-US"/>
              <a:t>Click to edit Master title style</a:t>
            </a:r>
          </a:p>
        </p:txBody>
      </p:sp>
      <p:sp>
        <p:nvSpPr>
          <p:cNvPr id="3" name="Picture Placeholder 2"/>
          <p:cNvSpPr>
            <a:spLocks noGrp="1"/>
          </p:cNvSpPr>
          <p:nvPr>
            <p:ph type="pic" idx="1"/>
          </p:nvPr>
        </p:nvSpPr>
        <p:spPr>
          <a:xfrm>
            <a:off x="8602983" y="2941320"/>
            <a:ext cx="26334721" cy="19751039"/>
          </a:xfrm>
        </p:spPr>
        <p:txBody>
          <a:bodyPr/>
          <a:lstStyle>
            <a:defPPr>
              <a:defRPr kern="1200" smtId="4294967295"/>
            </a:defPPr>
            <a:lvl1pPr marL="0" indent="0">
              <a:buNone/>
              <a:defRPr sz="15400"/>
            </a:lvl1pPr>
            <a:lvl2pPr marL="2194514" indent="0">
              <a:buNone/>
              <a:defRPr sz="13400"/>
            </a:lvl2pPr>
            <a:lvl3pPr marL="4389028" indent="0">
              <a:buNone/>
              <a:defRPr sz="11500"/>
            </a:lvl3pPr>
            <a:lvl4pPr marL="6583543" indent="0">
              <a:buNone/>
              <a:defRPr sz="9700"/>
            </a:lvl4pPr>
            <a:lvl5pPr marL="8778057" indent="0">
              <a:buNone/>
              <a:defRPr sz="9700"/>
            </a:lvl5pPr>
            <a:lvl6pPr marL="10972571" indent="0">
              <a:buNone/>
              <a:defRPr sz="9700"/>
            </a:lvl6pPr>
            <a:lvl7pPr marL="13167085" indent="0">
              <a:buNone/>
              <a:defRPr sz="9700"/>
            </a:lvl7pPr>
            <a:lvl8pPr marL="15361599" indent="0">
              <a:buNone/>
              <a:defRPr sz="9700"/>
            </a:lvl8pPr>
            <a:lvl9pPr marL="17556114" indent="0">
              <a:buNone/>
              <a:defRPr sz="9700"/>
            </a:lvl9pPr>
          </a:lstStyle>
          <a:p>
            <a:endParaRPr lang="en-US"/>
          </a:p>
        </p:txBody>
      </p:sp>
      <p:sp>
        <p:nvSpPr>
          <p:cNvPr id="4" name="Text Placeholder 3"/>
          <p:cNvSpPr>
            <a:spLocks noGrp="1"/>
          </p:cNvSpPr>
          <p:nvPr>
            <p:ph type="body" sz="half" idx="2"/>
          </p:nvPr>
        </p:nvSpPr>
        <p:spPr>
          <a:xfrm>
            <a:off x="8602983" y="25763224"/>
            <a:ext cx="26334721" cy="3863337"/>
          </a:xfrm>
        </p:spPr>
        <p:txBody>
          <a:bodyPr/>
          <a:lstStyle>
            <a:defPPr>
              <a:defRPr kern="1200" smtId="4294967295"/>
            </a:defPPr>
            <a:lvl1pPr marL="0" indent="0">
              <a:buNone/>
              <a:defRPr sz="6700"/>
            </a:lvl1pPr>
            <a:lvl2pPr marL="2194514" indent="0">
              <a:buNone/>
              <a:defRPr sz="5700"/>
            </a:lvl2pPr>
            <a:lvl3pPr marL="4389028" indent="0">
              <a:buNone/>
              <a:defRPr sz="4800"/>
            </a:lvl3pPr>
            <a:lvl4pPr marL="6583543" indent="0">
              <a:buNone/>
              <a:defRPr sz="4300"/>
            </a:lvl4pPr>
            <a:lvl5pPr marL="8778057" indent="0">
              <a:buNone/>
              <a:defRPr sz="4300"/>
            </a:lvl5pPr>
            <a:lvl6pPr marL="10972571" indent="0">
              <a:buNone/>
              <a:defRPr sz="4300"/>
            </a:lvl6pPr>
            <a:lvl7pPr marL="13167085" indent="0">
              <a:buNone/>
              <a:defRPr sz="4300"/>
            </a:lvl7pPr>
            <a:lvl8pPr marL="15361599" indent="0">
              <a:buNone/>
              <a:defRPr sz="4300"/>
            </a:lvl8pPr>
            <a:lvl9pPr marL="17556114"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defPPr>
              <a:defRPr kern="1200" smtId="4294967295"/>
            </a:defPPr>
          </a:lstStyle>
          <a:p>
            <a:fld id="{F8E1F909-3568-40F5-8205-05484158C88C}" type="datetimeFigureOut">
              <a:rPr lang="en-US" smtClean="0"/>
              <a:t>6/23/26</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fld id="{5A40D005-FB29-4DA1-AF6A-7002CDC49E30}" type="slidenum">
              <a:rPr lang="en-US" smtClean="0"/>
              <a:t>‹#›</a:t>
            </a:fld>
            <a:endParaRPr lang="en-US"/>
          </a:p>
        </p:txBody>
      </p:sp>
    </p:spTree>
    <p:extLst>
      <p:ext uri="{BB962C8B-B14F-4D97-AF65-F5344CB8AC3E}">
        <p14:creationId xmlns:p14="http://schemas.microsoft.com/office/powerpoint/2010/main" val="180699579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3"/>
            <a:ext cx="39502079" cy="5486400"/>
          </a:xfrm>
          <a:prstGeom prst="rect">
            <a:avLst/>
          </a:prstGeom>
        </p:spPr>
        <p:txBody>
          <a:bodyPr vert="horz" lIns="438903" tIns="219451" rIns="438903" bIns="219451" rtlCol="0" anchor="ctr">
            <a:normAutofit/>
          </a:bodyPr>
          <a:lstStyle>
            <a:defPPr>
              <a:defRPr kern="1200" smtId="4294967295"/>
            </a:defPPr>
          </a:lstStyle>
          <a:p>
            <a:r>
              <a:rPr lang="en-US"/>
              <a:t>Click to edit Master title style</a:t>
            </a:r>
          </a:p>
        </p:txBody>
      </p:sp>
      <p:sp>
        <p:nvSpPr>
          <p:cNvPr id="3" name="Text Placeholder 2"/>
          <p:cNvSpPr>
            <a:spLocks noGrp="1"/>
          </p:cNvSpPr>
          <p:nvPr>
            <p:ph type="body" idx="1"/>
          </p:nvPr>
        </p:nvSpPr>
        <p:spPr>
          <a:xfrm>
            <a:off x="2194560" y="7680964"/>
            <a:ext cx="39502079" cy="21724623"/>
          </a:xfrm>
          <a:prstGeom prst="rect">
            <a:avLst/>
          </a:prstGeom>
        </p:spPr>
        <p:txBody>
          <a:bodyPr vert="horz" lIns="438903" tIns="219451" rIns="438903" bIns="219451" rtlCol="0">
            <a:normAutofit/>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03" tIns="219451" rIns="438903" bIns="219451" rtlCol="0" anchor="ctr"/>
          <a:lstStyle>
            <a:defPPr>
              <a:defRPr kern="1200" smtId="4294967295"/>
            </a:defPPr>
            <a:lvl1pPr algn="l">
              <a:defRPr sz="5700">
                <a:solidFill>
                  <a:schemeClr val="tx1">
                    <a:tint val="75000"/>
                  </a:schemeClr>
                </a:solidFill>
              </a:defRPr>
            </a:lvl1pPr>
          </a:lstStyle>
          <a:p>
            <a:fld id="{F8E1F909-3568-40F5-8205-05484158C88C}" type="datetimeFigureOut">
              <a:rPr lang="en-US" smtClean="0"/>
              <a:t>6/23/26</a:t>
            </a:fld>
            <a:endParaRPr lang="en-US"/>
          </a:p>
        </p:txBody>
      </p:sp>
      <p:sp>
        <p:nvSpPr>
          <p:cNvPr id="5" name="Footer Placeholder 4"/>
          <p:cNvSpPr>
            <a:spLocks noGrp="1"/>
          </p:cNvSpPr>
          <p:nvPr>
            <p:ph type="ftr" sz="quarter" idx="3"/>
          </p:nvPr>
        </p:nvSpPr>
        <p:spPr>
          <a:xfrm>
            <a:off x="14996161" y="30510482"/>
            <a:ext cx="13898880" cy="1752600"/>
          </a:xfrm>
          <a:prstGeom prst="rect">
            <a:avLst/>
          </a:prstGeom>
        </p:spPr>
        <p:txBody>
          <a:bodyPr vert="horz" lIns="438903" tIns="219451" rIns="438903" bIns="219451" rtlCol="0" anchor="ctr"/>
          <a:lstStyle>
            <a:defPPr>
              <a:defRPr kern="1200" smtId="4294967295"/>
            </a:defPPr>
            <a:lvl1pPr algn="ctr">
              <a:defRPr sz="57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1" y="30510482"/>
            <a:ext cx="10241280" cy="1752600"/>
          </a:xfrm>
          <a:prstGeom prst="rect">
            <a:avLst/>
          </a:prstGeom>
        </p:spPr>
        <p:txBody>
          <a:bodyPr vert="horz" lIns="438903" tIns="219451" rIns="438903" bIns="219451" rtlCol="0" anchor="ctr"/>
          <a:lstStyle>
            <a:defPPr>
              <a:defRPr kern="1200" smtId="4294967295"/>
            </a:defPPr>
            <a:lvl1pPr algn="r">
              <a:defRPr sz="5700">
                <a:solidFill>
                  <a:schemeClr val="tx1">
                    <a:tint val="75000"/>
                  </a:schemeClr>
                </a:solidFill>
              </a:defRPr>
            </a:lvl1pPr>
          </a:lstStyle>
          <a:p>
            <a:fld id="{5A40D005-FB29-4DA1-AF6A-7002CDC49E30}" type="slidenum">
              <a:rPr lang="en-US" smtClean="0"/>
              <a:t>‹#›</a:t>
            </a:fld>
            <a:endParaRPr lang="en-US"/>
          </a:p>
        </p:txBody>
      </p:sp>
    </p:spTree>
    <p:extLst>
      <p:ext uri="{BB962C8B-B14F-4D97-AF65-F5344CB8AC3E}">
        <p14:creationId xmlns:p14="http://schemas.microsoft.com/office/powerpoint/2010/main" val="1521613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smtId="4294967295"/>
      </a:defPPr>
      <a:lvl1pPr algn="ctr" defTabSz="4389028" rtl="0" eaLnBrk="1" latinLnBrk="0" hangingPunct="1">
        <a:spcBef>
          <a:spcPct val="0"/>
        </a:spcBef>
        <a:buNone/>
        <a:defRPr sz="21100" kern="1200">
          <a:solidFill>
            <a:schemeClr val="tx1"/>
          </a:solidFill>
          <a:latin typeface="+mj-lt"/>
          <a:ea typeface="+mj-ea"/>
          <a:cs typeface="+mj-cs"/>
        </a:defRPr>
      </a:lvl1pPr>
    </p:titleStyle>
    <p:bodyStyle>
      <a:defPPr>
        <a:defRPr kern="1200" smtId="4294967295"/>
      </a:defPPr>
      <a:lvl1pPr marL="1645886" indent="-1645886" algn="l" defTabSz="4389028"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p:bodyStyle>
    <p:otherStyle>
      <a:defPPr>
        <a:defRPr lang="en-US"/>
      </a:defPPr>
      <a:lvl1pPr marL="0" algn="l" defTabSz="4389028" rtl="0" eaLnBrk="1" latinLnBrk="0" hangingPunct="1">
        <a:defRPr sz="8700" kern="1200">
          <a:solidFill>
            <a:schemeClr val="tx1"/>
          </a:solidFill>
          <a:latin typeface="+mn-lt"/>
          <a:ea typeface="+mn-ea"/>
          <a:cs typeface="+mn-cs"/>
        </a:defRPr>
      </a:lvl1pPr>
      <a:lvl2pPr marL="2194514" algn="l" defTabSz="4389028" rtl="0" eaLnBrk="1" latinLnBrk="0" hangingPunct="1">
        <a:defRPr sz="8700" kern="1200">
          <a:solidFill>
            <a:schemeClr val="tx1"/>
          </a:solidFill>
          <a:latin typeface="+mn-lt"/>
          <a:ea typeface="+mn-ea"/>
          <a:cs typeface="+mn-cs"/>
        </a:defRPr>
      </a:lvl2pPr>
      <a:lvl3pPr marL="4389028" algn="l" defTabSz="4389028" rtl="0" eaLnBrk="1" latinLnBrk="0" hangingPunct="1">
        <a:defRPr sz="8700" kern="1200">
          <a:solidFill>
            <a:schemeClr val="tx1"/>
          </a:solidFill>
          <a:latin typeface="+mn-lt"/>
          <a:ea typeface="+mn-ea"/>
          <a:cs typeface="+mn-cs"/>
        </a:defRPr>
      </a:lvl3pPr>
      <a:lvl4pPr marL="6583543" algn="l" defTabSz="4389028" rtl="0" eaLnBrk="1" latinLnBrk="0" hangingPunct="1">
        <a:defRPr sz="8700" kern="1200">
          <a:solidFill>
            <a:schemeClr val="tx1"/>
          </a:solidFill>
          <a:latin typeface="+mn-lt"/>
          <a:ea typeface="+mn-ea"/>
          <a:cs typeface="+mn-cs"/>
        </a:defRPr>
      </a:lvl4pPr>
      <a:lvl5pPr marL="8778057" algn="l" defTabSz="4389028" rtl="0" eaLnBrk="1" latinLnBrk="0" hangingPunct="1">
        <a:defRPr sz="8700" kern="1200">
          <a:solidFill>
            <a:schemeClr val="tx1"/>
          </a:solidFill>
          <a:latin typeface="+mn-lt"/>
          <a:ea typeface="+mn-ea"/>
          <a:cs typeface="+mn-cs"/>
        </a:defRPr>
      </a:lvl5pPr>
      <a:lvl6pPr marL="10972571" algn="l" defTabSz="4389028" rtl="0" eaLnBrk="1" latinLnBrk="0" hangingPunct="1">
        <a:defRPr sz="8700" kern="1200">
          <a:solidFill>
            <a:schemeClr val="tx1"/>
          </a:solidFill>
          <a:latin typeface="+mn-lt"/>
          <a:ea typeface="+mn-ea"/>
          <a:cs typeface="+mn-cs"/>
        </a:defRPr>
      </a:lvl6pPr>
      <a:lvl7pPr marL="13167085" algn="l" defTabSz="4389028" rtl="0" eaLnBrk="1" latinLnBrk="0" hangingPunct="1">
        <a:defRPr sz="8700" kern="1200">
          <a:solidFill>
            <a:schemeClr val="tx1"/>
          </a:solidFill>
          <a:latin typeface="+mn-lt"/>
          <a:ea typeface="+mn-ea"/>
          <a:cs typeface="+mn-cs"/>
        </a:defRPr>
      </a:lvl7pPr>
      <a:lvl8pPr marL="15361599" algn="l" defTabSz="4389028" rtl="0" eaLnBrk="1" latinLnBrk="0" hangingPunct="1">
        <a:defRPr sz="8700" kern="1200">
          <a:solidFill>
            <a:schemeClr val="tx1"/>
          </a:solidFill>
          <a:latin typeface="+mn-lt"/>
          <a:ea typeface="+mn-ea"/>
          <a:cs typeface="+mn-cs"/>
        </a:defRPr>
      </a:lvl8pPr>
      <a:lvl9pPr marL="17556114" algn="l" defTabSz="4389028" rtl="0" eaLnBrk="1" latinLnBrk="0" hangingPunct="1">
        <a:defRPr sz="8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mailto:savvasraptis@pm.me" TargetMode="External"/><Relationship Id="rId7" Type="http://schemas.openxmlformats.org/officeDocument/2006/relationships/image" Target="../media/image2.png"/><Relationship Id="rId12"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hyperlink" Target="savvasraptis.github.io" TargetMode="External"/><Relationship Id="rId10" Type="http://schemas.openxmlformats.org/officeDocument/2006/relationships/image" Target="../media/image5.png"/><Relationship Id="rId4" Type="http://schemas.openxmlformats.org/officeDocument/2006/relationships/hyperlink" Target="mailto:savvas.raptis@jhuapl.edu" TargetMode="Externa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53941"/>
        </a:solidFill>
        <a:effectLst/>
      </p:bgPr>
    </p:bg>
    <p:spTree>
      <p:nvGrpSpPr>
        <p:cNvPr id="1" name=""/>
        <p:cNvGrpSpPr/>
        <p:nvPr/>
      </p:nvGrpSpPr>
      <p:grpSpPr>
        <a:xfrm>
          <a:off x="0" y="0"/>
          <a:ext cx="0" cy="0"/>
          <a:chOff x="0" y="0"/>
          <a:chExt cx="0" cy="0"/>
        </a:xfrm>
      </p:grpSpPr>
      <p:grpSp>
        <p:nvGrpSpPr>
          <p:cNvPr id="31" name="Group 30"/>
          <p:cNvGrpSpPr/>
          <p:nvPr/>
        </p:nvGrpSpPr>
        <p:grpSpPr>
          <a:xfrm>
            <a:off x="10666632" y="1002317"/>
            <a:ext cx="22524268" cy="31340866"/>
            <a:chOff x="12791095" y="881988"/>
            <a:chExt cx="18366172" cy="31327287"/>
          </a:xfrm>
          <a:solidFill>
            <a:schemeClr val="bg1">
              <a:lumMod val="75000"/>
            </a:schemeClr>
          </a:solidFill>
        </p:grpSpPr>
        <p:sp>
          <p:nvSpPr>
            <p:cNvPr id="32" name="Rounded Rectangle 31"/>
            <p:cNvSpPr/>
            <p:nvPr/>
          </p:nvSpPr>
          <p:spPr>
            <a:xfrm>
              <a:off x="12791095" y="881988"/>
              <a:ext cx="18366172" cy="31327287"/>
            </a:xfrm>
            <a:prstGeom prst="roundRect">
              <a:avLst>
                <a:gd name="adj" fmla="val 3157"/>
              </a:avLst>
            </a:prstGeom>
            <a:solidFill>
              <a:srgbClr val="C6A3D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dirty="0">
                <a:solidFill>
                  <a:schemeClr val="tx1"/>
                </a:solidFill>
              </a:endParaRPr>
            </a:p>
          </p:txBody>
        </p:sp>
        <p:sp>
          <p:nvSpPr>
            <p:cNvPr id="33" name="Text Placeholder 5">
              <a:extLst>
                <a:ext uri="{FF2B5EF4-FFF2-40B4-BE49-F238E27FC236}">
                  <a16:creationId xmlns:a16="http://schemas.microsoft.com/office/drawing/2014/main" id="{C87BD73B-1762-465F-A255-B647B372168E}"/>
                </a:ext>
              </a:extLst>
            </p:cNvPr>
            <p:cNvSpPr txBox="1"/>
            <p:nvPr/>
          </p:nvSpPr>
          <p:spPr>
            <a:xfrm>
              <a:off x="12812678" y="7377542"/>
              <a:ext cx="18323001" cy="2937440"/>
            </a:xfrm>
            <a:prstGeom prst="rect">
              <a:avLst/>
            </a:prstGeom>
            <a:solidFill>
              <a:srgbClr val="C6A3D1"/>
            </a:solidFill>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761086">
                <a:spcBef>
                  <a:spcPct val="20000"/>
                </a:spcBef>
                <a:defRPr/>
              </a:pPr>
              <a:r>
                <a:rPr lang="en-US" sz="7800" dirty="0">
                  <a:solidFill>
                    <a:schemeClr val="tx1"/>
                  </a:solidFill>
                  <a:latin typeface="Times New Roman" panose="02020603050405020304" pitchFamily="18" charset="0"/>
                  <a:cs typeface="Times New Roman" panose="02020603050405020304" pitchFamily="18" charset="0"/>
                </a:rPr>
                <a:t>From Earth to Jupiter and beyond: a universal scaling of relativistic particle acceleration at collisionless shocks </a:t>
              </a:r>
            </a:p>
          </p:txBody>
        </p:sp>
        <p:sp>
          <p:nvSpPr>
            <p:cNvPr id="37" name="Title 11">
              <a:extLst>
                <a:ext uri="{FF2B5EF4-FFF2-40B4-BE49-F238E27FC236}">
                  <a16:creationId xmlns:a16="http://schemas.microsoft.com/office/drawing/2014/main" id="{ED065003-C2F2-42A5-9131-A626D50E7D1F}"/>
                </a:ext>
              </a:extLst>
            </p:cNvPr>
            <p:cNvSpPr txBox="1">
              <a:spLocks/>
            </p:cNvSpPr>
            <p:nvPr/>
          </p:nvSpPr>
          <p:spPr>
            <a:xfrm>
              <a:off x="14436678" y="1077031"/>
              <a:ext cx="15075596" cy="2746935"/>
            </a:xfrm>
            <a:prstGeom prst="rect">
              <a:avLst/>
            </a:prstGeom>
            <a:solidFill>
              <a:srgbClr val="C6A3D1"/>
            </a:solidFill>
          </p:spPr>
          <p:txBody>
            <a:bodyPr lIns="128016" tIns="64008" rIns="128016" bIns="64008"/>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7" algn="l" defTabSz="4388077" rtl="0" eaLnBrk="1" latinLnBrk="0" hangingPunct="1">
                <a:defRPr sz="8698" kern="1200">
                  <a:solidFill>
                    <a:schemeClr val="tx1"/>
                  </a:solidFill>
                  <a:latin typeface="+mn-lt"/>
                  <a:ea typeface="+mn-ea"/>
                  <a:cs typeface="+mn-cs"/>
                </a:defRPr>
              </a:lvl9pPr>
            </a:lstStyle>
            <a:p>
              <a:pPr algn="ctr"/>
              <a:r>
                <a:rPr lang="en-US" sz="6800" b="1" dirty="0">
                  <a:latin typeface="Times New Roman" panose="02020603050405020304" pitchFamily="18" charset="0"/>
                  <a:cs typeface="Times New Roman" panose="02020603050405020304" pitchFamily="18" charset="0"/>
                </a:rPr>
                <a:t>Reinforced Shock Acceleration</a:t>
              </a:r>
            </a:p>
            <a:p>
              <a:pPr algn="ctr"/>
              <a:r>
                <a:rPr lang="en-US" sz="6800" b="1" dirty="0">
                  <a:latin typeface="Times New Roman" panose="02020603050405020304" pitchFamily="18" charset="0"/>
                  <a:cs typeface="Times New Roman" panose="02020603050405020304" pitchFamily="18" charset="0"/>
                </a:rPr>
                <a:t>Across the Solar System and Beyond</a:t>
              </a:r>
            </a:p>
          </p:txBody>
        </p:sp>
        <p:sp>
          <p:nvSpPr>
            <p:cNvPr id="38" name="Text Placeholder 16">
              <a:extLst>
                <a:ext uri="{FF2B5EF4-FFF2-40B4-BE49-F238E27FC236}">
                  <a16:creationId xmlns:a16="http://schemas.microsoft.com/office/drawing/2014/main" id="{A720CED2-7EEA-4B31-928E-357173B93E8D}"/>
                </a:ext>
              </a:extLst>
            </p:cNvPr>
            <p:cNvSpPr txBox="1">
              <a:spLocks/>
            </p:cNvSpPr>
            <p:nvPr/>
          </p:nvSpPr>
          <p:spPr>
            <a:xfrm>
              <a:off x="14103818" y="3396588"/>
              <a:ext cx="15741315" cy="1206484"/>
            </a:xfrm>
            <a:prstGeom prst="rect">
              <a:avLst/>
            </a:prstGeom>
            <a:solidFill>
              <a:srgbClr val="C6A3D1"/>
            </a:solidFill>
          </p:spPr>
          <p:txBody>
            <a:bodyPr wrap="square" lIns="128016" tIns="64008" rIns="128016" bIns="64008">
              <a:spAutoFit/>
            </a:bodyPr>
            <a:lstStyle>
              <a:defPPr>
                <a:defRPr lang="en-US"/>
              </a:defPPr>
              <a:lvl1pPr marL="0" algn="l" defTabSz="4388077" rtl="0" eaLnBrk="1" latinLnBrk="0" hangingPunct="1">
                <a:defRPr sz="8698" kern="1200">
                  <a:solidFill>
                    <a:schemeClr val="tx1"/>
                  </a:solidFill>
                  <a:latin typeface="+mn-lt"/>
                  <a:ea typeface="+mn-ea"/>
                  <a:cs typeface="+mn-cs"/>
                </a:defRPr>
              </a:lvl1pPr>
              <a:lvl2pPr marL="2194039" algn="l" defTabSz="4388077" rtl="0" eaLnBrk="1" latinLnBrk="0" hangingPunct="1">
                <a:defRPr sz="8698" kern="1200">
                  <a:solidFill>
                    <a:schemeClr val="tx1"/>
                  </a:solidFill>
                  <a:latin typeface="+mn-lt"/>
                  <a:ea typeface="+mn-ea"/>
                  <a:cs typeface="+mn-cs"/>
                </a:defRPr>
              </a:lvl2pPr>
              <a:lvl3pPr marL="4388077" algn="l" defTabSz="4388077" rtl="0" eaLnBrk="1" latinLnBrk="0" hangingPunct="1">
                <a:defRPr sz="8698" kern="1200">
                  <a:solidFill>
                    <a:schemeClr val="tx1"/>
                  </a:solidFill>
                  <a:latin typeface="+mn-lt"/>
                  <a:ea typeface="+mn-ea"/>
                  <a:cs typeface="+mn-cs"/>
                </a:defRPr>
              </a:lvl3pPr>
              <a:lvl4pPr marL="6582120" algn="l" defTabSz="4388077" rtl="0" eaLnBrk="1" latinLnBrk="0" hangingPunct="1">
                <a:defRPr sz="8698" kern="1200">
                  <a:solidFill>
                    <a:schemeClr val="tx1"/>
                  </a:solidFill>
                  <a:latin typeface="+mn-lt"/>
                  <a:ea typeface="+mn-ea"/>
                  <a:cs typeface="+mn-cs"/>
                </a:defRPr>
              </a:lvl4pPr>
              <a:lvl5pPr marL="8776160" algn="l" defTabSz="4388077" rtl="0" eaLnBrk="1" latinLnBrk="0" hangingPunct="1">
                <a:defRPr sz="8698" kern="1200">
                  <a:solidFill>
                    <a:schemeClr val="tx1"/>
                  </a:solidFill>
                  <a:latin typeface="+mn-lt"/>
                  <a:ea typeface="+mn-ea"/>
                  <a:cs typeface="+mn-cs"/>
                </a:defRPr>
              </a:lvl5pPr>
              <a:lvl6pPr marL="10970199" algn="l" defTabSz="4388077" rtl="0" eaLnBrk="1" latinLnBrk="0" hangingPunct="1">
                <a:defRPr sz="8698" kern="1200">
                  <a:solidFill>
                    <a:schemeClr val="tx1"/>
                  </a:solidFill>
                  <a:latin typeface="+mn-lt"/>
                  <a:ea typeface="+mn-ea"/>
                  <a:cs typeface="+mn-cs"/>
                </a:defRPr>
              </a:lvl6pPr>
              <a:lvl7pPr marL="13164238" algn="l" defTabSz="4388077" rtl="0" eaLnBrk="1" latinLnBrk="0" hangingPunct="1">
                <a:defRPr sz="8698" kern="1200">
                  <a:solidFill>
                    <a:schemeClr val="tx1"/>
                  </a:solidFill>
                  <a:latin typeface="+mn-lt"/>
                  <a:ea typeface="+mn-ea"/>
                  <a:cs typeface="+mn-cs"/>
                </a:defRPr>
              </a:lvl7pPr>
              <a:lvl8pPr marL="15358277" algn="l" defTabSz="4388077" rtl="0" eaLnBrk="1" latinLnBrk="0" hangingPunct="1">
                <a:defRPr sz="8698" kern="1200">
                  <a:solidFill>
                    <a:schemeClr val="tx1"/>
                  </a:solidFill>
                  <a:latin typeface="+mn-lt"/>
                  <a:ea typeface="+mn-ea"/>
                  <a:cs typeface="+mn-cs"/>
                </a:defRPr>
              </a:lvl8pPr>
              <a:lvl9pPr marL="17552317" algn="l" defTabSz="4388077" rtl="0" eaLnBrk="1" latinLnBrk="0" hangingPunct="1">
                <a:defRPr sz="8698" kern="1200">
                  <a:solidFill>
                    <a:schemeClr val="tx1"/>
                  </a:solidFill>
                  <a:latin typeface="+mn-lt"/>
                  <a:ea typeface="+mn-ea"/>
                  <a:cs typeface="+mn-cs"/>
                </a:defRPr>
              </a:lvl9pPr>
            </a:lstStyle>
            <a:p>
              <a:pPr algn="ctr"/>
              <a:r>
                <a:rPr lang="en-US" sz="3500" b="1" dirty="0">
                  <a:latin typeface="Nunito" panose="020B0604020202020204" charset="0"/>
                  <a:cs typeface="Times New Roman" panose="02020603050405020304" pitchFamily="18" charset="0"/>
                </a:rPr>
                <a:t>S. Raptis</a:t>
              </a:r>
              <a:r>
                <a:rPr lang="en-US" sz="3500" baseline="30000" dirty="0">
                  <a:latin typeface="Nunito" panose="020B0604020202020204" charset="0"/>
                  <a:cs typeface="Times New Roman" panose="02020603050405020304" pitchFamily="18" charset="0"/>
                </a:rPr>
                <a:t>1</a:t>
              </a:r>
              <a:r>
                <a:rPr lang="en-US" sz="3500" dirty="0">
                  <a:latin typeface="Nunito" panose="020B0604020202020204" charset="0"/>
                  <a:cs typeface="Times New Roman" panose="02020603050405020304" pitchFamily="18" charset="0"/>
                </a:rPr>
                <a:t>, D. L. Turner</a:t>
              </a:r>
              <a:r>
                <a:rPr lang="en-US" sz="3500" baseline="30000" dirty="0">
                  <a:latin typeface="Nunito" panose="020B0604020202020204" charset="0"/>
                  <a:cs typeface="Times New Roman" panose="02020603050405020304" pitchFamily="18" charset="0"/>
                </a:rPr>
                <a:t>1</a:t>
              </a:r>
              <a:r>
                <a:rPr lang="en-US" sz="3500" dirty="0">
                  <a:latin typeface="Nunito" panose="020B0604020202020204" charset="0"/>
                  <a:cs typeface="Times New Roman" panose="02020603050405020304" pitchFamily="18" charset="0"/>
                </a:rPr>
                <a:t>, D. Caprioli</a:t>
              </a:r>
              <a:r>
                <a:rPr lang="en-US" sz="3500" baseline="30000" dirty="0">
                  <a:latin typeface="Nunito" panose="020B0604020202020204" charset="0"/>
                  <a:cs typeface="Times New Roman" panose="02020603050405020304" pitchFamily="18" charset="0"/>
                </a:rPr>
                <a:t>2</a:t>
              </a:r>
              <a:r>
                <a:rPr lang="en-US" sz="3500" dirty="0">
                  <a:latin typeface="Nunito" panose="020B0604020202020204" charset="0"/>
                  <a:cs typeface="Times New Roman" panose="02020603050405020304" pitchFamily="18" charset="0"/>
                </a:rPr>
                <a:t>, A. Lalti</a:t>
              </a:r>
              <a:r>
                <a:rPr lang="en-US" sz="3500" baseline="30000" dirty="0">
                  <a:latin typeface="Nunito" panose="020B0604020202020204" charset="0"/>
                  <a:cs typeface="Times New Roman" panose="02020603050405020304" pitchFamily="18" charset="0"/>
                </a:rPr>
                <a:t>3</a:t>
              </a:r>
              <a:r>
                <a:rPr lang="en-US" sz="3500" dirty="0">
                  <a:latin typeface="Nunito" panose="020B0604020202020204" charset="0"/>
                  <a:cs typeface="Times New Roman" panose="02020603050405020304" pitchFamily="18" charset="0"/>
                </a:rPr>
                <a:t>, M. Lindberg</a:t>
              </a:r>
              <a:r>
                <a:rPr lang="en-US" sz="3500" baseline="30000" dirty="0">
                  <a:latin typeface="Nunito" panose="020B0604020202020204" charset="0"/>
                  <a:cs typeface="Times New Roman" panose="02020603050405020304" pitchFamily="18" charset="0"/>
                </a:rPr>
                <a:t>4</a:t>
              </a:r>
              <a:r>
                <a:rPr lang="en-US" sz="3500" dirty="0">
                  <a:latin typeface="Nunito" panose="020B0604020202020204" charset="0"/>
                  <a:cs typeface="Times New Roman" panose="02020603050405020304" pitchFamily="18" charset="0"/>
                </a:rPr>
                <a:t>, </a:t>
              </a:r>
            </a:p>
            <a:p>
              <a:pPr algn="ctr"/>
              <a:r>
                <a:rPr lang="en-US" sz="3500" dirty="0">
                  <a:latin typeface="Nunito" panose="020B0604020202020204" charset="0"/>
                  <a:cs typeface="Times New Roman" panose="02020603050405020304" pitchFamily="18" charset="0"/>
                </a:rPr>
                <a:t>T. Z. Liu</a:t>
              </a:r>
              <a:r>
                <a:rPr lang="en-US" sz="3500" baseline="30000" dirty="0">
                  <a:latin typeface="Nunito" panose="020B0604020202020204" charset="0"/>
                  <a:cs typeface="Times New Roman" panose="02020603050405020304" pitchFamily="18" charset="0"/>
                </a:rPr>
                <a:t>5</a:t>
              </a:r>
              <a:r>
                <a:rPr lang="en-US" sz="3500" dirty="0">
                  <a:latin typeface="Nunito" panose="020B0604020202020204" charset="0"/>
                  <a:cs typeface="Times New Roman" panose="02020603050405020304" pitchFamily="18" charset="0"/>
                </a:rPr>
                <a:t>, J. R. Szalay</a:t>
              </a:r>
              <a:r>
                <a:rPr lang="en-US" sz="3500" baseline="30000" dirty="0">
                  <a:latin typeface="Nunito" panose="020B0604020202020204" charset="0"/>
                  <a:cs typeface="Times New Roman" panose="02020603050405020304" pitchFamily="18" charset="0"/>
                </a:rPr>
                <a:t>6</a:t>
              </a:r>
              <a:r>
                <a:rPr lang="en-US" sz="3500" dirty="0">
                  <a:latin typeface="Nunito" panose="020B0604020202020204" charset="0"/>
                  <a:cs typeface="Times New Roman" panose="02020603050405020304" pitchFamily="18" charset="0"/>
                </a:rPr>
                <a:t>, G. Clark</a:t>
              </a:r>
              <a:r>
                <a:rPr lang="en-US" sz="3500" baseline="30000" dirty="0">
                  <a:latin typeface="Nunito" panose="020B0604020202020204" charset="0"/>
                  <a:cs typeface="Times New Roman" panose="02020603050405020304" pitchFamily="18" charset="0"/>
                </a:rPr>
                <a:t>1</a:t>
              </a:r>
              <a:r>
                <a:rPr lang="en-US" sz="3500" dirty="0">
                  <a:latin typeface="Nunito" panose="020B0604020202020204" charset="0"/>
                  <a:cs typeface="Times New Roman" panose="02020603050405020304" pitchFamily="18" charset="0"/>
                </a:rPr>
                <a:t>, C. C. Haggerty</a:t>
              </a:r>
              <a:r>
                <a:rPr lang="en-US" sz="3500" baseline="30000" dirty="0">
                  <a:latin typeface="Nunito" panose="020B0604020202020204" charset="0"/>
                  <a:cs typeface="Times New Roman" panose="02020603050405020304" pitchFamily="18" charset="0"/>
                </a:rPr>
                <a:t>7</a:t>
              </a:r>
              <a:endParaRPr lang="el-GR" sz="3500" baseline="30000" dirty="0">
                <a:latin typeface="Times New Roman" panose="02020603050405020304" pitchFamily="18" charset="0"/>
                <a:cs typeface="Times New Roman" panose="02020603050405020304" pitchFamily="18" charset="0"/>
              </a:endParaRPr>
            </a:p>
          </p:txBody>
        </p:sp>
      </p:grpSp>
      <p:grpSp>
        <p:nvGrpSpPr>
          <p:cNvPr id="7" name="Group 6"/>
          <p:cNvGrpSpPr/>
          <p:nvPr/>
        </p:nvGrpSpPr>
        <p:grpSpPr>
          <a:xfrm>
            <a:off x="837476" y="1002316"/>
            <a:ext cx="9144000" cy="31327287"/>
            <a:chOff x="901047" y="719916"/>
            <a:chExt cx="11133909" cy="31327287"/>
          </a:xfrm>
        </p:grpSpPr>
        <p:sp>
          <p:nvSpPr>
            <p:cNvPr id="77" name="Rounded Rectangle 76"/>
            <p:cNvSpPr/>
            <p:nvPr/>
          </p:nvSpPr>
          <p:spPr>
            <a:xfrm>
              <a:off x="901047" y="719916"/>
              <a:ext cx="11133909" cy="31327287"/>
            </a:xfrm>
            <a:prstGeom prst="roundRect">
              <a:avLst>
                <a:gd name="adj" fmla="val 3206"/>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dirty="0">
                <a:solidFill>
                  <a:srgbClr val="BA8FC7"/>
                </a:solidFill>
              </a:endParaRPr>
            </a:p>
          </p:txBody>
        </p:sp>
        <p:sp>
          <p:nvSpPr>
            <p:cNvPr id="51" name="TextBox 50">
              <a:extLst>
                <a:ext uri="{FF2B5EF4-FFF2-40B4-BE49-F238E27FC236}">
                  <a16:creationId xmlns:a16="http://schemas.microsoft.com/office/drawing/2014/main" id="{D10E7204-D75E-4613-87BE-D09A5C3936AB}"/>
                </a:ext>
              </a:extLst>
            </p:cNvPr>
            <p:cNvSpPr txBox="1"/>
            <p:nvPr/>
          </p:nvSpPr>
          <p:spPr>
            <a:xfrm>
              <a:off x="1743602" y="919012"/>
              <a:ext cx="9448801" cy="738664"/>
            </a:xfrm>
            <a:prstGeom prst="rect">
              <a:avLst/>
            </a:prstGeom>
            <a:noFill/>
          </p:spPr>
          <p:txBody>
            <a:bodyPr wrap="square" rtlCol="0">
              <a:spAutoFit/>
            </a:bodyPr>
            <a:lstStyle>
              <a:defPPr>
                <a:defRPr kern="1200" smtId="4294967295"/>
              </a:defPPr>
            </a:lstStyle>
            <a:p>
              <a:pPr algn="ctr"/>
              <a:r>
                <a:rPr lang="en-US" sz="4200" b="1" dirty="0">
                  <a:solidFill>
                    <a:srgbClr val="BA8FC7"/>
                  </a:solidFill>
                  <a:latin typeface="Nunito" panose="00000500000000000000" pitchFamily="2" charset="0"/>
                  <a:cs typeface="Arial" pitchFamily="34" charset="0"/>
                </a:rPr>
                <a:t>Abstract</a:t>
              </a:r>
            </a:p>
          </p:txBody>
        </p:sp>
        <p:sp>
          <p:nvSpPr>
            <p:cNvPr id="55" name="Rectangle: Rounded Corners 54">
              <a:extLst>
                <a:ext uri="{FF2B5EF4-FFF2-40B4-BE49-F238E27FC236}">
                  <a16:creationId xmlns:a16="http://schemas.microsoft.com/office/drawing/2014/main" id="{8B1B5F00-8CC0-4973-B136-2F3238FA1E30}"/>
                </a:ext>
              </a:extLst>
            </p:cNvPr>
            <p:cNvSpPr/>
            <p:nvPr/>
          </p:nvSpPr>
          <p:spPr>
            <a:xfrm>
              <a:off x="1485144" y="2494550"/>
              <a:ext cx="914400" cy="45720"/>
            </a:xfrm>
            <a:prstGeom prst="roundRect">
              <a:avLst>
                <a:gd name="adj" fmla="val 5000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A8FC7"/>
                </a:solidFill>
              </a:endParaRPr>
            </a:p>
          </p:txBody>
        </p:sp>
      </p:grpSp>
      <p:sp>
        <p:nvSpPr>
          <p:cNvPr id="3" name="Rectangle 2"/>
          <p:cNvSpPr/>
          <p:nvPr/>
        </p:nvSpPr>
        <p:spPr>
          <a:xfrm>
            <a:off x="10955966" y="5029200"/>
            <a:ext cx="21945600" cy="2400657"/>
          </a:xfrm>
          <a:prstGeom prst="rect">
            <a:avLst/>
          </a:prstGeom>
        </p:spPr>
        <p:txBody>
          <a:bodyPr>
            <a:spAutoFit/>
          </a:bodyPr>
          <a:lstStyle/>
          <a:p>
            <a:pPr algn="ctr"/>
            <a:r>
              <a:rPr lang="en-US" sz="2500" baseline="30000" dirty="0">
                <a:latin typeface="Nunito" panose="020B0604020202020204" charset="0"/>
                <a:cs typeface="Times New Roman" panose="02020603050405020304" pitchFamily="18" charset="0"/>
              </a:rPr>
              <a:t>1</a:t>
            </a:r>
            <a:r>
              <a:rPr lang="en-US" sz="2500" dirty="0">
                <a:latin typeface="Nunito" panose="020B0604020202020204" charset="0"/>
                <a:cs typeface="Times New Roman" panose="02020603050405020304" pitchFamily="18" charset="0"/>
              </a:rPr>
              <a:t>The Johns Hopkins University Applied Physics Laboratory, Laurel, MD, USA, </a:t>
            </a:r>
            <a:r>
              <a:rPr lang="en-US" sz="2500" baseline="30000" dirty="0">
                <a:latin typeface="Nunito" panose="020B0604020202020204" charset="0"/>
                <a:cs typeface="Times New Roman" panose="02020603050405020304" pitchFamily="18" charset="0"/>
              </a:rPr>
              <a:t>2</a:t>
            </a:r>
            <a:r>
              <a:rPr lang="en-US" sz="2500" dirty="0">
                <a:latin typeface="Nunito" panose="020B0604020202020204" charset="0"/>
                <a:cs typeface="Times New Roman" panose="02020603050405020304" pitchFamily="18" charset="0"/>
              </a:rPr>
              <a:t> The University of Chicago, 5640 S Ellis Ave, Chicago, IL, USA Department of Astronomy &amp; Astrophysics and E. Fermi Institute </a:t>
            </a:r>
            <a:r>
              <a:rPr lang="en-US" sz="2500" baseline="30000" dirty="0">
                <a:latin typeface="Nunito" panose="020B0604020202020204" charset="0"/>
                <a:cs typeface="Times New Roman" panose="02020603050405020304" pitchFamily="18" charset="0"/>
              </a:rPr>
              <a:t>3</a:t>
            </a:r>
            <a:r>
              <a:rPr lang="en-US" sz="2500" dirty="0">
                <a:latin typeface="Nunito" panose="020B0604020202020204" charset="0"/>
                <a:cs typeface="Times New Roman" panose="02020603050405020304" pitchFamily="18" charset="0"/>
              </a:rPr>
              <a:t>Department of Mathematics, Physics and Electrical Engineering, Northumbria University, Newcastle upon Tyne, UK  </a:t>
            </a:r>
            <a:r>
              <a:rPr lang="en-US" sz="2500" baseline="30000" dirty="0">
                <a:latin typeface="Nunito" panose="020B0604020202020204" charset="0"/>
                <a:cs typeface="Times New Roman" panose="02020603050405020304" pitchFamily="18" charset="0"/>
              </a:rPr>
              <a:t>4</a:t>
            </a:r>
            <a:r>
              <a:rPr lang="en-US" sz="2500" dirty="0">
                <a:latin typeface="Nunito" panose="020B0604020202020204" charset="0"/>
                <a:cs typeface="Times New Roman" panose="02020603050405020304" pitchFamily="18" charset="0"/>
              </a:rPr>
              <a:t>Department of Physics and Astronomy, Queen Mary University of London, Mile End Road, London E1 4NS, UK, </a:t>
            </a:r>
            <a:r>
              <a:rPr lang="en-US" sz="2500" baseline="30000" dirty="0">
                <a:latin typeface="Nunito" panose="020B0604020202020204" charset="0"/>
                <a:cs typeface="Times New Roman" panose="02020603050405020304" pitchFamily="18" charset="0"/>
              </a:rPr>
              <a:t>5</a:t>
            </a:r>
            <a:r>
              <a:rPr lang="en-US" sz="2500" dirty="0">
                <a:latin typeface="Nunito" panose="020B0604020202020204" charset="0"/>
                <a:cs typeface="Times New Roman" panose="02020603050405020304" pitchFamily="18" charset="0"/>
              </a:rPr>
              <a:t>Shandong Key Laboratory of Space Environment and Exploration Technology, Institute of Space Sciences, School of Space Science and Technology, Shandong University, Shandong, China. </a:t>
            </a:r>
            <a:r>
              <a:rPr lang="en-US" sz="2500" baseline="30000" dirty="0">
                <a:latin typeface="Nunito" panose="020B0604020202020204" charset="0"/>
                <a:cs typeface="Times New Roman" panose="02020603050405020304" pitchFamily="18" charset="0"/>
              </a:rPr>
              <a:t>6</a:t>
            </a:r>
            <a:r>
              <a:rPr lang="en-US" sz="2500" dirty="0">
                <a:latin typeface="Nunito" panose="020B0604020202020204" charset="0"/>
                <a:cs typeface="Times New Roman" panose="02020603050405020304" pitchFamily="18" charset="0"/>
              </a:rPr>
              <a:t>Department of Astrophysical Sciences, Princeton University, Princeton, NJ, USA, </a:t>
            </a:r>
            <a:r>
              <a:rPr lang="en-US" sz="2500" baseline="30000" dirty="0">
                <a:latin typeface="Nunito" panose="020B0604020202020204" charset="0"/>
                <a:cs typeface="Times New Roman" panose="02020603050405020304" pitchFamily="18" charset="0"/>
              </a:rPr>
              <a:t>7</a:t>
            </a:r>
            <a:r>
              <a:rPr lang="en-US" sz="2500" dirty="0">
                <a:latin typeface="Nunito" panose="020B0604020202020204" charset="0"/>
                <a:cs typeface="Times New Roman" panose="02020603050405020304" pitchFamily="18" charset="0"/>
              </a:rPr>
              <a:t> Institute for Astronomy, University of Hawai‘i, Honolulu, HI, USA</a:t>
            </a:r>
          </a:p>
        </p:txBody>
      </p:sp>
      <p:grpSp>
        <p:nvGrpSpPr>
          <p:cNvPr id="9" name="Group 8"/>
          <p:cNvGrpSpPr/>
          <p:nvPr/>
        </p:nvGrpSpPr>
        <p:grpSpPr>
          <a:xfrm>
            <a:off x="34127748" y="1066800"/>
            <a:ext cx="9144000" cy="31276383"/>
            <a:chOff x="31919089" y="843888"/>
            <a:chExt cx="11133908" cy="31280436"/>
          </a:xfrm>
        </p:grpSpPr>
        <p:sp>
          <p:nvSpPr>
            <p:cNvPr id="34" name="Rounded Rectangle 77">
              <a:extLst>
                <a:ext uri="{FF2B5EF4-FFF2-40B4-BE49-F238E27FC236}">
                  <a16:creationId xmlns:a16="http://schemas.microsoft.com/office/drawing/2014/main" id="{0CCA7184-A359-45A5-A950-A3440378B028}"/>
                </a:ext>
              </a:extLst>
            </p:cNvPr>
            <p:cNvSpPr/>
            <p:nvPr/>
          </p:nvSpPr>
          <p:spPr>
            <a:xfrm>
              <a:off x="31919089" y="843888"/>
              <a:ext cx="11133908" cy="31280436"/>
            </a:xfrm>
            <a:prstGeom prst="roundRect">
              <a:avLst>
                <a:gd name="adj" fmla="val 2650"/>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11500" dirty="0">
                <a:solidFill>
                  <a:schemeClr val="tx2">
                    <a:lumMod val="60000"/>
                    <a:lumOff val="40000"/>
                  </a:schemeClr>
                </a:solidFill>
              </a:endParaRPr>
            </a:p>
          </p:txBody>
        </p:sp>
        <p:sp>
          <p:nvSpPr>
            <p:cNvPr id="57" name="TextBox 56">
              <a:extLst>
                <a:ext uri="{FF2B5EF4-FFF2-40B4-BE49-F238E27FC236}">
                  <a16:creationId xmlns:a16="http://schemas.microsoft.com/office/drawing/2014/main" id="{9095B96B-3F13-4E01-9F2D-5AE57315FD79}"/>
                </a:ext>
              </a:extLst>
            </p:cNvPr>
            <p:cNvSpPr txBox="1"/>
            <p:nvPr/>
          </p:nvSpPr>
          <p:spPr>
            <a:xfrm>
              <a:off x="32433146" y="8083826"/>
              <a:ext cx="10105793" cy="738760"/>
            </a:xfrm>
            <a:prstGeom prst="rect">
              <a:avLst/>
            </a:prstGeom>
            <a:noFill/>
          </p:spPr>
          <p:txBody>
            <a:bodyPr wrap="square" rtlCol="0">
              <a:spAutoFit/>
            </a:bodyPr>
            <a:lstStyle>
              <a:defPPr>
                <a:defRPr kern="1200" smtId="4294967295"/>
              </a:defPPr>
            </a:lstStyle>
            <a:p>
              <a:pPr algn="ctr"/>
              <a:r>
                <a:rPr lang="en-US" sz="4200" b="1" dirty="0">
                  <a:solidFill>
                    <a:srgbClr val="BA8FC7"/>
                  </a:solidFill>
                  <a:latin typeface="Nunito" panose="00000500000000000000" pitchFamily="2" charset="0"/>
                  <a:cs typeface="Arial" pitchFamily="34" charset="0"/>
                </a:rPr>
                <a:t>Schematic of RSA at Earth</a:t>
              </a:r>
            </a:p>
          </p:txBody>
        </p:sp>
        <p:sp>
          <p:nvSpPr>
            <p:cNvPr id="66" name="TextBox 65">
              <a:extLst>
                <a:ext uri="{FF2B5EF4-FFF2-40B4-BE49-F238E27FC236}">
                  <a16:creationId xmlns:a16="http://schemas.microsoft.com/office/drawing/2014/main" id="{0087E9E3-38ED-4D93-9C0B-02CA09F2113B}"/>
                </a:ext>
              </a:extLst>
            </p:cNvPr>
            <p:cNvSpPr txBox="1"/>
            <p:nvPr/>
          </p:nvSpPr>
          <p:spPr>
            <a:xfrm>
              <a:off x="32222265" y="24360854"/>
              <a:ext cx="10762777" cy="646415"/>
            </a:xfrm>
            <a:prstGeom prst="rect">
              <a:avLst/>
            </a:prstGeom>
            <a:noFill/>
          </p:spPr>
          <p:txBody>
            <a:bodyPr wrap="square" rtlCol="0">
              <a:spAutoFit/>
            </a:bodyPr>
            <a:lstStyle>
              <a:defPPr>
                <a:defRPr kern="1200" smtId="4294967295"/>
              </a:defPPr>
            </a:lstStyle>
            <a:p>
              <a:pPr marL="571500" indent="-571500">
                <a:buFont typeface="Wingdings" panose="05000000000000000000" pitchFamily="2" charset="2"/>
                <a:buChar char="Ø"/>
              </a:pPr>
              <a:endParaRPr lang="en-US" sz="3600" dirty="0">
                <a:solidFill>
                  <a:schemeClr val="tx2">
                    <a:lumMod val="60000"/>
                    <a:lumOff val="40000"/>
                  </a:schemeClr>
                </a:solidFill>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67" name="Rectangle: Rounded Corners 66">
              <a:extLst>
                <a:ext uri="{FF2B5EF4-FFF2-40B4-BE49-F238E27FC236}">
                  <a16:creationId xmlns:a16="http://schemas.microsoft.com/office/drawing/2014/main" id="{EAF68A6D-6B34-4C79-BD4A-DFCA6B849233}"/>
                </a:ext>
              </a:extLst>
            </p:cNvPr>
            <p:cNvSpPr/>
            <p:nvPr/>
          </p:nvSpPr>
          <p:spPr>
            <a:xfrm>
              <a:off x="32871736" y="21976567"/>
              <a:ext cx="914400" cy="45720"/>
            </a:xfrm>
            <a:prstGeom prst="roundRect">
              <a:avLst>
                <a:gd name="adj" fmla="val 5000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grpSp>
      <p:sp>
        <p:nvSpPr>
          <p:cNvPr id="12" name="TextBox 11"/>
          <p:cNvSpPr txBox="1"/>
          <p:nvPr/>
        </p:nvSpPr>
        <p:spPr>
          <a:xfrm>
            <a:off x="1020794" y="29173737"/>
            <a:ext cx="7041237" cy="995422"/>
          </a:xfrm>
          <a:prstGeom prst="wedgeEllipseCallout">
            <a:avLst>
              <a:gd name="adj1" fmla="val -37081"/>
              <a:gd name="adj2" fmla="val 65125"/>
            </a:avLst>
          </a:prstGeom>
          <a:noFill/>
          <a:ln w="28575">
            <a:solidFill>
              <a:schemeClr val="tx1"/>
            </a:solidFill>
          </a:ln>
        </p:spPr>
        <p:txBody>
          <a:bodyPr wrap="square" rtlCol="0">
            <a:spAutoFit/>
          </a:bodyPr>
          <a:lstStyle/>
          <a:p>
            <a:pPr algn="ctr"/>
            <a:r>
              <a:rPr lang="en-US" sz="2000" dirty="0">
                <a:latin typeface="Comic Sans MS" panose="030F0702030302020204" pitchFamily="66" charset="0"/>
              </a:rPr>
              <a:t>Want to learn more?</a:t>
            </a:r>
          </a:p>
          <a:p>
            <a:pPr algn="ctr"/>
            <a:r>
              <a:rPr lang="en-US" sz="2000" dirty="0">
                <a:latin typeface="Comic Sans MS" panose="030F0702030302020204" pitchFamily="66" charset="0"/>
              </a:rPr>
              <a:t>Read these 3 papers or just talk to me!</a:t>
            </a:r>
            <a:endParaRPr lang="sv-SE" sz="2000" dirty="0">
              <a:latin typeface="Comic Sans MS" panose="030F0702030302020204" pitchFamily="66" charset="0"/>
            </a:endParaRPr>
          </a:p>
        </p:txBody>
      </p:sp>
      <p:sp>
        <p:nvSpPr>
          <p:cNvPr id="68" name="TextBox 67"/>
          <p:cNvSpPr txBox="1"/>
          <p:nvPr/>
        </p:nvSpPr>
        <p:spPr>
          <a:xfrm>
            <a:off x="11353800" y="31533962"/>
            <a:ext cx="17907000" cy="626428"/>
          </a:xfrm>
          <a:prstGeom prst="rect">
            <a:avLst/>
          </a:prstGeom>
          <a:noFill/>
        </p:spPr>
        <p:txBody>
          <a:bodyPr wrap="square" lIns="86970" tIns="43485" rIns="86970" bIns="43485" rtlCol="0">
            <a:spAutoFit/>
          </a:bodyPr>
          <a:lstStyle/>
          <a:p>
            <a:r>
              <a:rPr lang="sv-SE" sz="3500" dirty="0">
                <a:latin typeface="Times New Roman" panose="02020603050405020304" pitchFamily="18" charset="0"/>
                <a:cs typeface="Times New Roman" panose="02020603050405020304" pitchFamily="18" charset="0"/>
              </a:rPr>
              <a:t>Contact info: 📧 </a:t>
            </a:r>
            <a:r>
              <a:rPr lang="en-US" sz="3500" dirty="0">
                <a:latin typeface="Times New Roman" panose="02020603050405020304" pitchFamily="18" charset="0"/>
                <a:cs typeface="Times New Roman" panose="02020603050405020304" pitchFamily="18" charset="0"/>
                <a:hlinkClick r:id="rId3"/>
              </a:rPr>
              <a:t>savvasraptis@pm.me</a:t>
            </a:r>
            <a:r>
              <a:rPr lang="en-US" sz="3500" dirty="0">
                <a:latin typeface="Times New Roman" panose="02020603050405020304" pitchFamily="18" charset="0"/>
                <a:cs typeface="Times New Roman" panose="02020603050405020304" pitchFamily="18" charset="0"/>
              </a:rPr>
              <a:t> / </a:t>
            </a:r>
            <a:r>
              <a:rPr lang="en-US" sz="3500" dirty="0">
                <a:latin typeface="Times New Roman" panose="02020603050405020304" pitchFamily="18" charset="0"/>
                <a:cs typeface="Times New Roman" panose="02020603050405020304" pitchFamily="18" charset="0"/>
                <a:hlinkClick r:id="rId4"/>
              </a:rPr>
              <a:t>savvas.raptis@jhuapl.edu</a:t>
            </a:r>
            <a:r>
              <a:rPr lang="en-US" sz="3500" dirty="0">
                <a:latin typeface="Times New Roman" panose="02020603050405020304" pitchFamily="18" charset="0"/>
                <a:cs typeface="Times New Roman" panose="02020603050405020304" pitchFamily="18" charset="0"/>
              </a:rPr>
              <a:t>   </a:t>
            </a:r>
            <a:r>
              <a:rPr lang="sv-SE" sz="3500" dirty="0">
                <a:latin typeface="Times New Roman" panose="02020603050405020304" pitchFamily="18" charset="0"/>
                <a:cs typeface="Times New Roman" panose="02020603050405020304" pitchFamily="18" charset="0"/>
              </a:rPr>
              <a:t>| 🔗 </a:t>
            </a:r>
            <a:r>
              <a:rPr lang="en-US" sz="3500" dirty="0">
                <a:latin typeface="Times New Roman" panose="02020603050405020304" pitchFamily="18" charset="0"/>
                <a:cs typeface="Times New Roman" panose="02020603050405020304" pitchFamily="18" charset="0"/>
                <a:hlinkClick r:id="rId5" action="ppaction://hlinkfile"/>
              </a:rPr>
              <a:t>savvasraptis.github.io</a:t>
            </a:r>
            <a:r>
              <a:rPr lang="en-US" sz="3500" dirty="0">
                <a:latin typeface="Times New Roman" panose="02020603050405020304" pitchFamily="18" charset="0"/>
                <a:cs typeface="Times New Roman" panose="02020603050405020304" pitchFamily="18" charset="0"/>
              </a:rPr>
              <a:t> </a:t>
            </a:r>
          </a:p>
        </p:txBody>
      </p:sp>
      <p:sp>
        <p:nvSpPr>
          <p:cNvPr id="4" name="TextBox 3">
            <a:extLst>
              <a:ext uri="{FF2B5EF4-FFF2-40B4-BE49-F238E27FC236}">
                <a16:creationId xmlns:a16="http://schemas.microsoft.com/office/drawing/2014/main" id="{513B5E3C-4F69-7F18-204B-2D1D41FDB600}"/>
              </a:ext>
            </a:extLst>
          </p:cNvPr>
          <p:cNvSpPr txBox="1"/>
          <p:nvPr/>
        </p:nvSpPr>
        <p:spPr>
          <a:xfrm>
            <a:off x="1233938" y="13884720"/>
            <a:ext cx="7760063" cy="738568"/>
          </a:xfrm>
          <a:prstGeom prst="rect">
            <a:avLst/>
          </a:prstGeom>
          <a:noFill/>
        </p:spPr>
        <p:txBody>
          <a:bodyPr wrap="square" rtlCol="0">
            <a:spAutoFit/>
          </a:bodyPr>
          <a:lstStyle>
            <a:defPPr>
              <a:defRPr kern="1200" smtId="4294967295"/>
            </a:defPPr>
          </a:lstStyle>
          <a:p>
            <a:pPr algn="ctr"/>
            <a:endParaRPr lang="en-US" sz="4200" b="1" dirty="0">
              <a:solidFill>
                <a:srgbClr val="A167B2"/>
              </a:solidFill>
              <a:latin typeface="Nunito" panose="00000500000000000000" pitchFamily="2" charset="0"/>
              <a:cs typeface="Arial" pitchFamily="34" charset="0"/>
            </a:endParaRPr>
          </a:p>
        </p:txBody>
      </p:sp>
      <p:sp>
        <p:nvSpPr>
          <p:cNvPr id="42" name="TextBox 41">
            <a:extLst>
              <a:ext uri="{FF2B5EF4-FFF2-40B4-BE49-F238E27FC236}">
                <a16:creationId xmlns:a16="http://schemas.microsoft.com/office/drawing/2014/main" id="{20A85A3B-295E-4323-85CE-2DC038334B3A}"/>
              </a:ext>
            </a:extLst>
          </p:cNvPr>
          <p:cNvSpPr txBox="1"/>
          <p:nvPr/>
        </p:nvSpPr>
        <p:spPr>
          <a:xfrm>
            <a:off x="11007430" y="19888200"/>
            <a:ext cx="21564600" cy="10864513"/>
          </a:xfrm>
          <a:prstGeom prst="rect">
            <a:avLst/>
          </a:prstGeom>
          <a:noFill/>
        </p:spPr>
        <p:txBody>
          <a:bodyPr wrap="square" rtlCol="0">
            <a:spAutoFit/>
          </a:bodyPr>
          <a:lstStyle>
            <a:defPPr>
              <a:defRPr kern="1200" smtId="4294967295"/>
            </a:defPPr>
          </a:lstStyle>
          <a:p>
            <a:pPr algn="ctr"/>
            <a:r>
              <a:rPr lang="en-US" sz="3500" b="1" u="sng" dirty="0">
                <a:latin typeface="Times New Roman" panose="02020603050405020304" pitchFamily="18" charset="0"/>
                <a:ea typeface="Open Sans" panose="020B0606030504020204" pitchFamily="34" charset="0"/>
                <a:cs typeface="Times New Roman" panose="02020603050405020304" pitchFamily="18" charset="0"/>
              </a:rPr>
              <a:t>Summary &amp; Discussion</a:t>
            </a:r>
          </a:p>
          <a:p>
            <a:pPr algn="ctr"/>
            <a:endParaRPr lang="en-US" sz="3500" b="1" u="sng" dirty="0">
              <a:latin typeface="Times New Roman" panose="02020603050405020304" pitchFamily="18" charset="0"/>
              <a:ea typeface="Open Sans" panose="020B0606030504020204" pitchFamily="34" charset="0"/>
              <a:cs typeface="Times New Roman" panose="02020603050405020304" pitchFamily="18" charset="0"/>
            </a:endParaRPr>
          </a:p>
          <a:p>
            <a:pPr marL="457200" lvl="0" indent="-457200">
              <a:buFont typeface="Wingdings" pitchFamily="2" charset="2"/>
              <a:buChar char="Ø"/>
            </a:pPr>
            <a:r>
              <a:rPr lang="en-US" sz="3500" b="1" dirty="0">
                <a:solidFill>
                  <a:srgbClr val="1818FF"/>
                </a:solidFill>
              </a:rPr>
              <a:t>RSA essentially operates through a synergy of shock and fermi-like acceleration, wave-particle interactions, and geometric confinement within foreshock transients</a:t>
            </a:r>
            <a:r>
              <a:rPr lang="en-US" sz="3500" dirty="0"/>
              <a:t>. At Earth, these processes can collectively lower the electron injection threshold to the suprathermal range (1–5 keV), achievable under fast solar wind conditions.</a:t>
            </a:r>
          </a:p>
          <a:p>
            <a:pPr marL="457200" lvl="0" indent="-457200">
              <a:buFont typeface="Wingdings" pitchFamily="2" charset="2"/>
              <a:buChar char="Ø"/>
            </a:pPr>
            <a:r>
              <a:rPr lang="en-US" sz="3500" dirty="0"/>
              <a:t>Foreshock transients survive transmission through the bow shock.</a:t>
            </a:r>
            <a:r>
              <a:rPr lang="en-US" sz="3500" dirty="0">
                <a:solidFill>
                  <a:srgbClr val="00B050"/>
                </a:solidFill>
              </a:rPr>
              <a:t> </a:t>
            </a:r>
            <a:r>
              <a:rPr lang="en-US" sz="3500" b="1" dirty="0">
                <a:solidFill>
                  <a:srgbClr val="FF0000"/>
                </a:solidFill>
              </a:rPr>
              <a:t>Downstream, elevated compression drives additional betatron acceleration, while the transient structure continues to broadly confine the energetic particles</a:t>
            </a:r>
            <a:r>
              <a:rPr lang="en-US" sz="3500" dirty="0"/>
              <a:t>, extending the effective acceleration region well beyond the shock front itself.</a:t>
            </a:r>
          </a:p>
          <a:p>
            <a:pPr marL="457200" lvl="0" indent="-457200">
              <a:buFont typeface="Wingdings" pitchFamily="2" charset="2"/>
              <a:buChar char="Ø"/>
            </a:pPr>
            <a:r>
              <a:rPr lang="en-US" sz="3500" b="1" dirty="0">
                <a:solidFill>
                  <a:schemeClr val="accent6">
                    <a:lumMod val="75000"/>
                  </a:schemeClr>
                </a:solidFill>
              </a:rPr>
              <a:t>At Jupiter, Juno </a:t>
            </a:r>
            <a:r>
              <a:rPr lang="en-US" sz="3500" dirty="0"/>
              <a:t>observations </a:t>
            </a:r>
            <a:r>
              <a:rPr lang="en-US" sz="3500" b="1" dirty="0">
                <a:solidFill>
                  <a:schemeClr val="accent6">
                    <a:lumMod val="75000"/>
                  </a:schemeClr>
                </a:solidFill>
              </a:rPr>
              <a:t>reveal electrons accelerated to ≥1 MeV within a foreshock transient whose peak intensity exceeds that of the adjacent bow shock crossing by an order of magnitude</a:t>
            </a:r>
            <a:r>
              <a:rPr lang="en-US" sz="3500" dirty="0">
                <a:solidFill>
                  <a:srgbClr val="00B050"/>
                </a:solidFill>
              </a:rPr>
              <a:t>.</a:t>
            </a:r>
            <a:r>
              <a:rPr lang="en-US" sz="3500" dirty="0"/>
              <a:t> The clean power-law spectrum (P ≈ −1.85) confirms that the </a:t>
            </a:r>
            <a:r>
              <a:rPr lang="en-US" sz="3500" b="1" dirty="0">
                <a:solidFill>
                  <a:schemeClr val="accent6">
                    <a:lumMod val="75000"/>
                  </a:schemeClr>
                </a:solidFill>
              </a:rPr>
              <a:t>same efficient acceleration at Earth scales to larger planetary systems</a:t>
            </a:r>
            <a:r>
              <a:rPr lang="en-US" sz="3500" b="1" dirty="0"/>
              <a:t>.</a:t>
            </a:r>
          </a:p>
          <a:p>
            <a:pPr marL="457200" lvl="0" indent="-457200">
              <a:buFont typeface="Wingdings" pitchFamily="2" charset="2"/>
              <a:buChar char="Ø"/>
            </a:pPr>
            <a:r>
              <a:rPr lang="en-US" sz="3500" dirty="0"/>
              <a:t>The </a:t>
            </a:r>
            <a:r>
              <a:rPr lang="en-US" sz="3500" b="1" dirty="0">
                <a:solidFill>
                  <a:schemeClr val="accent6">
                    <a:lumMod val="75000"/>
                  </a:schemeClr>
                </a:solidFill>
              </a:rPr>
              <a:t>acceleration region size (L) follows a power law with the shock standoff distance (S)</a:t>
            </a:r>
            <a:r>
              <a:rPr lang="en-US" sz="3500" b="1" dirty="0"/>
              <a:t> </a:t>
            </a:r>
            <a:r>
              <a:rPr lang="en-US" sz="3500" dirty="0"/>
              <a:t>across six Solar System planets. </a:t>
            </a:r>
            <a:r>
              <a:rPr lang="en-US" sz="3500" b="1" dirty="0">
                <a:solidFill>
                  <a:schemeClr val="accent6">
                    <a:lumMod val="75000"/>
                  </a:schemeClr>
                </a:solidFill>
              </a:rPr>
              <a:t>Coupling this empirical scaling to the Hillas limit yields maximum energy predictions consistent with observations at Earth, Saturn, and Jupiter</a:t>
            </a:r>
            <a:r>
              <a:rPr lang="en-US" sz="3500" dirty="0"/>
              <a:t>.</a:t>
            </a:r>
          </a:p>
          <a:p>
            <a:pPr marL="457200" lvl="0" indent="-457200">
              <a:buFont typeface="Wingdings" pitchFamily="2" charset="2"/>
              <a:buChar char="Ø"/>
            </a:pPr>
            <a:r>
              <a:rPr lang="en-US" sz="3500" dirty="0"/>
              <a:t>Extrapolation to </a:t>
            </a:r>
            <a:r>
              <a:rPr lang="en-US" sz="3500" b="1" dirty="0">
                <a:solidFill>
                  <a:schemeClr val="accent6">
                    <a:lumMod val="75000"/>
                  </a:schemeClr>
                </a:solidFill>
              </a:rPr>
              <a:t>astrophysical shocks (HH 211, SN 1987A, SN 1006) predicts maximum electron energies reaching tens of TeV</a:t>
            </a:r>
            <a:r>
              <a:rPr lang="en-US" sz="3500" dirty="0">
                <a:solidFill>
                  <a:srgbClr val="00B050"/>
                </a:solidFill>
              </a:rPr>
              <a:t>. </a:t>
            </a:r>
            <a:r>
              <a:rPr lang="en-US" sz="3500" dirty="0"/>
              <a:t>For SN 1006, predictions agree with energies inferred from X-ray synchrotron and gamma-ray observations, providing direct support for the framework.</a:t>
            </a:r>
          </a:p>
          <a:p>
            <a:pPr marL="457200" lvl="0" indent="-457200">
              <a:buFont typeface="Wingdings" pitchFamily="2" charset="2"/>
              <a:buChar char="Ø"/>
            </a:pPr>
            <a:endParaRPr lang="en-US" sz="3500" dirty="0"/>
          </a:p>
          <a:p>
            <a:pPr lvl="0" algn="ctr"/>
            <a:r>
              <a:rPr lang="en-US" sz="3500" b="1" dirty="0"/>
              <a:t>Quasi-parallel shocks emerge as more efficient accelerators than previously understood, with the primary driver being the transient processes at the  extended foreshock region rather than the shock transition.</a:t>
            </a:r>
          </a:p>
        </p:txBody>
      </p:sp>
      <p:sp>
        <p:nvSpPr>
          <p:cNvPr id="10" name="TextBox 9">
            <a:extLst>
              <a:ext uri="{FF2B5EF4-FFF2-40B4-BE49-F238E27FC236}">
                <a16:creationId xmlns:a16="http://schemas.microsoft.com/office/drawing/2014/main" id="{689D34C4-EC02-9A66-E408-86C4D2346F4F}"/>
              </a:ext>
            </a:extLst>
          </p:cNvPr>
          <p:cNvSpPr txBox="1"/>
          <p:nvPr/>
        </p:nvSpPr>
        <p:spPr>
          <a:xfrm>
            <a:off x="989876" y="1998270"/>
            <a:ext cx="8839199" cy="10618291"/>
          </a:xfrm>
          <a:prstGeom prst="rect">
            <a:avLst/>
          </a:prstGeom>
          <a:noFill/>
        </p:spPr>
        <p:txBody>
          <a:bodyPr wrap="square" rtlCol="0">
            <a:spAutoFit/>
          </a:bodyPr>
          <a:lstStyle>
            <a:defPPr>
              <a:defRPr kern="1200" smtId="4294967295"/>
            </a:defPPr>
          </a:lstStyle>
          <a:p>
            <a:pPr algn="just"/>
            <a:r>
              <a:rPr lang="en-US" sz="3600" dirty="0">
                <a:latin typeface="Times New Roman" panose="02020603050405020304" pitchFamily="18" charset="0"/>
                <a:cs typeface="Times New Roman" panose="02020603050405020304" pitchFamily="18" charset="0"/>
              </a:rPr>
              <a:t>Collisionless shocks accelerate particles throughout the universe, yet how they reach relativistic energies remains an open problem. We present reinforced shock acceleration (RSA), a framework built from in situ observations at Earth (MMS, ARTEMIS, Cluster) and Jupiter (Juno). At Earth, foreshock transients accelerate electrons to 500 keV </a:t>
            </a:r>
            <a:r>
              <a:rPr lang="en-US" sz="3600" dirty="0">
                <a:solidFill>
                  <a:srgbClr val="1818FF"/>
                </a:solidFill>
                <a:latin typeface="Times New Roman" panose="02020603050405020304" pitchFamily="18" charset="0"/>
                <a:cs typeface="Times New Roman" panose="02020603050405020304" pitchFamily="18" charset="0"/>
              </a:rPr>
              <a:t>(A)</a:t>
            </a:r>
            <a:r>
              <a:rPr lang="en-US" sz="3600" dirty="0">
                <a:latin typeface="Times New Roman" panose="02020603050405020304" pitchFamily="18" charset="0"/>
                <a:cs typeface="Times New Roman" panose="02020603050405020304" pitchFamily="18" charset="0"/>
              </a:rPr>
              <a:t> and transmit through the bow shock with further energization downstream </a:t>
            </a:r>
            <a:r>
              <a:rPr lang="en-US" sz="3600" dirty="0">
                <a:solidFill>
                  <a:srgbClr val="FF0000"/>
                </a:solidFill>
                <a:latin typeface="Times New Roman" panose="02020603050405020304" pitchFamily="18" charset="0"/>
                <a:cs typeface="Times New Roman" panose="02020603050405020304" pitchFamily="18" charset="0"/>
              </a:rPr>
              <a:t>(B)</a:t>
            </a:r>
            <a:r>
              <a:rPr lang="en-US" sz="3600" dirty="0">
                <a:latin typeface="Times New Roman" panose="02020603050405020304" pitchFamily="18" charset="0"/>
                <a:cs typeface="Times New Roman" panose="02020603050405020304" pitchFamily="18" charset="0"/>
              </a:rPr>
              <a:t>. At Jupiter, we report the first detection of ≥1 MeV electrons upstream of the bow shock, driven by a transient spanning several Jupiter radii. From these planetary observations, we derive a scaling law connecting shock system size to maximum particle energy. Applied to supernova remnants, the model predicts energies up to tens of TeV, consistent with observations of SN 1006 </a:t>
            </a:r>
            <a:r>
              <a:rPr lang="en-US" sz="3600" dirty="0">
                <a:solidFill>
                  <a:schemeClr val="accent6">
                    <a:lumMod val="75000"/>
                  </a:schemeClr>
                </a:solidFill>
                <a:latin typeface="Times New Roman" panose="02020603050405020304" pitchFamily="18" charset="0"/>
                <a:cs typeface="Times New Roman" panose="02020603050405020304" pitchFamily="18" charset="0"/>
              </a:rPr>
              <a:t>(C)</a:t>
            </a:r>
            <a:r>
              <a:rPr lang="en-US" sz="3600" dirty="0">
                <a:latin typeface="Times New Roman" panose="02020603050405020304" pitchFamily="18" charset="0"/>
                <a:cs typeface="Times New Roman" panose="02020603050405020304" pitchFamily="18" charset="0"/>
              </a:rPr>
              <a:t>.</a:t>
            </a:r>
          </a:p>
        </p:txBody>
      </p:sp>
      <p:sp>
        <p:nvSpPr>
          <p:cNvPr id="11" name="TextBox 10">
            <a:extLst>
              <a:ext uri="{FF2B5EF4-FFF2-40B4-BE49-F238E27FC236}">
                <a16:creationId xmlns:a16="http://schemas.microsoft.com/office/drawing/2014/main" id="{0A306295-255F-FAAC-0A10-8B1B18EBD86C}"/>
              </a:ext>
            </a:extLst>
          </p:cNvPr>
          <p:cNvSpPr txBox="1"/>
          <p:nvPr/>
        </p:nvSpPr>
        <p:spPr>
          <a:xfrm>
            <a:off x="1529445" y="13258800"/>
            <a:ext cx="7760064" cy="738568"/>
          </a:xfrm>
          <a:prstGeom prst="rect">
            <a:avLst/>
          </a:prstGeom>
          <a:noFill/>
        </p:spPr>
        <p:txBody>
          <a:bodyPr wrap="square" rtlCol="0">
            <a:spAutoFit/>
          </a:bodyPr>
          <a:lstStyle>
            <a:defPPr>
              <a:defRPr kern="1200" smtId="4294967295"/>
            </a:defPPr>
          </a:lstStyle>
          <a:p>
            <a:pPr algn="ctr"/>
            <a:r>
              <a:rPr lang="en-US" sz="4200" b="1" dirty="0">
                <a:solidFill>
                  <a:srgbClr val="BA8FC7"/>
                </a:solidFill>
                <a:latin typeface="Nunito" panose="00000500000000000000" pitchFamily="2" charset="0"/>
                <a:cs typeface="Arial" pitchFamily="34" charset="0"/>
              </a:rPr>
              <a:t>Scaling and Maximum Energy</a:t>
            </a:r>
          </a:p>
        </p:txBody>
      </p:sp>
      <p:sp>
        <p:nvSpPr>
          <p:cNvPr id="56" name="TextBox 55">
            <a:extLst>
              <a:ext uri="{FF2B5EF4-FFF2-40B4-BE49-F238E27FC236}">
                <a16:creationId xmlns:a16="http://schemas.microsoft.com/office/drawing/2014/main" id="{E3DA985E-F572-F198-DCA9-F572120DAC7E}"/>
              </a:ext>
            </a:extLst>
          </p:cNvPr>
          <p:cNvSpPr txBox="1"/>
          <p:nvPr/>
        </p:nvSpPr>
        <p:spPr>
          <a:xfrm>
            <a:off x="34693071" y="1385035"/>
            <a:ext cx="8299635" cy="738664"/>
          </a:xfrm>
          <a:prstGeom prst="rect">
            <a:avLst/>
          </a:prstGeom>
          <a:noFill/>
        </p:spPr>
        <p:txBody>
          <a:bodyPr wrap="square" rtlCol="0">
            <a:spAutoFit/>
          </a:bodyPr>
          <a:lstStyle>
            <a:defPPr>
              <a:defRPr kern="1200" smtId="4294967295"/>
            </a:defPPr>
          </a:lstStyle>
          <a:p>
            <a:pPr algn="ctr"/>
            <a:r>
              <a:rPr lang="en-US" sz="4200" b="1" dirty="0">
                <a:solidFill>
                  <a:srgbClr val="BA8FC7"/>
                </a:solidFill>
                <a:latin typeface="Nunito" panose="00000500000000000000" pitchFamily="2" charset="0"/>
                <a:cs typeface="Arial" pitchFamily="34" charset="0"/>
              </a:rPr>
              <a:t>Reinforced Shock Acceleration</a:t>
            </a:r>
            <a:endParaRPr lang="en-US" sz="4200" b="1" dirty="0">
              <a:solidFill>
                <a:schemeClr val="tx2">
                  <a:lumMod val="60000"/>
                  <a:lumOff val="40000"/>
                </a:schemeClr>
              </a:solidFill>
              <a:latin typeface="Nunito" panose="00000500000000000000" pitchFamily="2" charset="0"/>
              <a:cs typeface="Arial" pitchFamily="34" charset="0"/>
            </a:endParaRPr>
          </a:p>
        </p:txBody>
      </p:sp>
      <p:sp>
        <p:nvSpPr>
          <p:cNvPr id="16" name="TextBox 15">
            <a:extLst>
              <a:ext uri="{FF2B5EF4-FFF2-40B4-BE49-F238E27FC236}">
                <a16:creationId xmlns:a16="http://schemas.microsoft.com/office/drawing/2014/main" id="{619D9C9D-9288-7A45-C357-ACB55536C595}"/>
              </a:ext>
            </a:extLst>
          </p:cNvPr>
          <p:cNvSpPr txBox="1"/>
          <p:nvPr/>
        </p:nvSpPr>
        <p:spPr>
          <a:xfrm>
            <a:off x="34290000" y="2362200"/>
            <a:ext cx="8839199" cy="5078313"/>
          </a:xfrm>
          <a:prstGeom prst="rect">
            <a:avLst/>
          </a:prstGeom>
          <a:noFill/>
        </p:spPr>
        <p:txBody>
          <a:bodyPr wrap="square" rtlCol="0">
            <a:spAutoFit/>
          </a:bodyPr>
          <a:lstStyle>
            <a:defPPr>
              <a:defRPr kern="1200" smtId="4294967295"/>
            </a:defPPr>
          </a:lstStyle>
          <a:p>
            <a:pPr algn="just"/>
            <a:r>
              <a:rPr lang="en-US" sz="3600" dirty="0">
                <a:latin typeface="Times New Roman" panose="02020603050405020304" pitchFamily="18" charset="0"/>
                <a:ea typeface="Open Sans" panose="020B0606030504020204" pitchFamily="34" charset="0"/>
                <a:cs typeface="Times New Roman" panose="02020603050405020304" pitchFamily="18" charset="0"/>
              </a:rPr>
              <a:t>Collisionless shocks accelerate electrons through a hierarchy of coupled processes spanning kinetic to global scales. RSA attempts to unify these processes into a single framework, looking at the extended shock region. Foreshock transients provide the acceleration site, wave-particle interactions and confinement supply the efficiency, and the system size sets the energy ceiling.</a:t>
            </a:r>
          </a:p>
        </p:txBody>
      </p:sp>
      <p:sp>
        <p:nvSpPr>
          <p:cNvPr id="17" name="TextBox 16">
            <a:extLst>
              <a:ext uri="{FF2B5EF4-FFF2-40B4-BE49-F238E27FC236}">
                <a16:creationId xmlns:a16="http://schemas.microsoft.com/office/drawing/2014/main" id="{213A6699-7BE9-166F-394B-5693DD517D04}"/>
              </a:ext>
            </a:extLst>
          </p:cNvPr>
          <p:cNvSpPr txBox="1"/>
          <p:nvPr/>
        </p:nvSpPr>
        <p:spPr>
          <a:xfrm>
            <a:off x="34328163" y="9296400"/>
            <a:ext cx="8839199" cy="3416320"/>
          </a:xfrm>
          <a:prstGeom prst="rect">
            <a:avLst/>
          </a:prstGeom>
          <a:noFill/>
        </p:spPr>
        <p:txBody>
          <a:bodyPr wrap="square" rtlCol="0">
            <a:spAutoFit/>
          </a:bodyPr>
          <a:lstStyle>
            <a:defPPr>
              <a:defRPr kern="1200" smtId="4294967295"/>
            </a:defPPr>
          </a:lstStyle>
          <a:p>
            <a:pPr algn="just"/>
            <a:r>
              <a:rPr lang="en-US" sz="3600" dirty="0">
                <a:latin typeface="Times New Roman" panose="02020603050405020304" pitchFamily="18" charset="0"/>
                <a:ea typeface="Open Sans" panose="020B0606030504020204" pitchFamily="34" charset="0"/>
                <a:cs typeface="Times New Roman" panose="02020603050405020304" pitchFamily="18" charset="0"/>
              </a:rPr>
              <a:t>Below is a schematic illustrating how fast solar wind conditions (right/blue path) lead to energetic electrons forming at foreshock transients, while slow solar wind conditions (left/red path) lack a seed population, resulting in limited energization at Earth’s foreshock.</a:t>
            </a:r>
          </a:p>
        </p:txBody>
      </p:sp>
      <p:sp>
        <p:nvSpPr>
          <p:cNvPr id="20" name="TextBox 19">
            <a:extLst>
              <a:ext uri="{FF2B5EF4-FFF2-40B4-BE49-F238E27FC236}">
                <a16:creationId xmlns:a16="http://schemas.microsoft.com/office/drawing/2014/main" id="{706F4A1E-5E91-BAFA-056A-1A5CD4584A2C}"/>
              </a:ext>
            </a:extLst>
          </p:cNvPr>
          <p:cNvSpPr txBox="1"/>
          <p:nvPr/>
        </p:nvSpPr>
        <p:spPr>
          <a:xfrm>
            <a:off x="989876" y="30405741"/>
            <a:ext cx="5841806" cy="1815882"/>
          </a:xfrm>
          <a:prstGeom prst="rect">
            <a:avLst/>
          </a:prstGeom>
          <a:noFill/>
        </p:spPr>
        <p:txBody>
          <a:bodyPr wrap="square" rtlCol="0">
            <a:spAutoFit/>
          </a:bodyPr>
          <a:lstStyle/>
          <a:p>
            <a:pPr marL="342900" indent="-342900">
              <a:buAutoNum type="alphaUcParenBoth"/>
            </a:pPr>
            <a:r>
              <a:rPr lang="en-US" sz="1400" dirty="0">
                <a:solidFill>
                  <a:srgbClr val="1818FF"/>
                </a:solidFill>
                <a:latin typeface="Times New Roman" panose="02020603050405020304" pitchFamily="18" charset="0"/>
                <a:cs typeface="Times New Roman" panose="02020603050405020304" pitchFamily="18" charset="0"/>
              </a:rPr>
              <a:t>Raptis+ 2025 (</a:t>
            </a:r>
            <a:r>
              <a:rPr lang="en-US" sz="1400" dirty="0" err="1">
                <a:solidFill>
                  <a:srgbClr val="1818FF"/>
                </a:solidFill>
                <a:latin typeface="Times New Roman" panose="02020603050405020304" pitchFamily="18" charset="0"/>
                <a:cs typeface="Times New Roman" panose="02020603050405020304" pitchFamily="18" charset="0"/>
              </a:rPr>
              <a:t>NatComm</a:t>
            </a:r>
            <a:r>
              <a:rPr lang="en-US" sz="1400" dirty="0">
                <a:solidFill>
                  <a:srgbClr val="1818FF"/>
                </a:solidFill>
                <a:latin typeface="Times New Roman" panose="02020603050405020304" pitchFamily="18" charset="0"/>
                <a:cs typeface="Times New Roman" panose="02020603050405020304" pitchFamily="18" charset="0"/>
              </a:rPr>
              <a:t>)  - </a:t>
            </a:r>
            <a:r>
              <a:rPr lang="en-US" sz="1400" i="1" dirty="0">
                <a:solidFill>
                  <a:srgbClr val="1818FF"/>
                </a:solidFill>
                <a:latin typeface="Times New Roman" panose="02020603050405020304" pitchFamily="18" charset="0"/>
                <a:cs typeface="Times New Roman" panose="02020603050405020304" pitchFamily="18" charset="0"/>
              </a:rPr>
              <a:t>Revealing an Unexpectedly Low Electron Injection Threshold via Reinforced Shock Acceleration</a:t>
            </a:r>
          </a:p>
          <a:p>
            <a:pPr marL="342900" indent="-342900">
              <a:buAutoNum type="alphaUcParenBoth"/>
            </a:pPr>
            <a:endParaRPr lang="en-US" sz="1400" i="1" dirty="0">
              <a:solidFill>
                <a:srgbClr val="1818FF"/>
              </a:solidFill>
              <a:latin typeface="Times New Roman" panose="02020603050405020304" pitchFamily="18" charset="0"/>
              <a:cs typeface="Times New Roman" panose="02020603050405020304" pitchFamily="18" charset="0"/>
            </a:endParaRPr>
          </a:p>
          <a:p>
            <a:pPr marL="342900" indent="-342900">
              <a:buAutoNum type="alphaUcParenBoth"/>
            </a:pPr>
            <a:r>
              <a:rPr lang="en-US" sz="1400" dirty="0">
                <a:solidFill>
                  <a:srgbClr val="FF3131"/>
                </a:solidFill>
                <a:latin typeface="Times New Roman" panose="02020603050405020304" pitchFamily="18" charset="0"/>
                <a:cs typeface="Times New Roman" panose="02020603050405020304" pitchFamily="18" charset="0"/>
              </a:rPr>
              <a:t>Raptis+ 2025 (</a:t>
            </a:r>
            <a:r>
              <a:rPr lang="en-US" sz="1400" dirty="0" err="1">
                <a:solidFill>
                  <a:srgbClr val="FF3131"/>
                </a:solidFill>
                <a:latin typeface="Times New Roman" panose="02020603050405020304" pitchFamily="18" charset="0"/>
                <a:cs typeface="Times New Roman" panose="02020603050405020304" pitchFamily="18" charset="0"/>
              </a:rPr>
              <a:t>ApJL</a:t>
            </a:r>
            <a:r>
              <a:rPr lang="en-US" sz="1400" dirty="0">
                <a:solidFill>
                  <a:srgbClr val="FF3131"/>
                </a:solidFill>
                <a:latin typeface="Times New Roman" panose="02020603050405020304" pitchFamily="18" charset="0"/>
                <a:cs typeface="Times New Roman" panose="02020603050405020304" pitchFamily="18" charset="0"/>
              </a:rPr>
              <a:t>) - </a:t>
            </a:r>
            <a:r>
              <a:rPr lang="en-US" sz="1400" i="1" dirty="0">
                <a:solidFill>
                  <a:srgbClr val="FF3131"/>
                </a:solidFill>
                <a:latin typeface="Times New Roman" panose="02020603050405020304" pitchFamily="18" charset="0"/>
                <a:cs typeface="Times New Roman" panose="02020603050405020304" pitchFamily="18" charset="0"/>
              </a:rPr>
              <a:t>Multi-Mission Observations of Relativistic Electrons and High-Speed Jets Linked to Shock Generated Transients</a:t>
            </a:r>
          </a:p>
          <a:p>
            <a:pPr marL="342900" indent="-342900">
              <a:buAutoNum type="alphaUcParenBoth"/>
            </a:pPr>
            <a:endParaRPr lang="en-US" sz="1400" i="1" dirty="0">
              <a:solidFill>
                <a:srgbClr val="FF3131"/>
              </a:solidFill>
              <a:latin typeface="Times New Roman" panose="02020603050405020304" pitchFamily="18" charset="0"/>
              <a:cs typeface="Times New Roman" panose="02020603050405020304" pitchFamily="18" charset="0"/>
            </a:endParaRPr>
          </a:p>
          <a:p>
            <a:pPr marL="342900" indent="-342900">
              <a:buAutoNum type="alphaUcParenBoth"/>
            </a:pPr>
            <a:r>
              <a:rPr lang="en-US" sz="1400" dirty="0">
                <a:solidFill>
                  <a:schemeClr val="accent6">
                    <a:lumMod val="75000"/>
                  </a:schemeClr>
                </a:solidFill>
                <a:latin typeface="Times New Roman" panose="02020603050405020304" pitchFamily="18" charset="0"/>
                <a:cs typeface="Times New Roman" panose="02020603050405020304" pitchFamily="18" charset="0"/>
              </a:rPr>
              <a:t>Raptis+ 2026 (Nature) - </a:t>
            </a:r>
            <a:r>
              <a:rPr lang="en-US" sz="1400" i="1" dirty="0">
                <a:solidFill>
                  <a:schemeClr val="accent6">
                    <a:lumMod val="75000"/>
                  </a:schemeClr>
                </a:solidFill>
                <a:latin typeface="Times New Roman" panose="02020603050405020304" pitchFamily="18" charset="0"/>
                <a:cs typeface="Times New Roman" panose="02020603050405020304" pitchFamily="18" charset="0"/>
              </a:rPr>
              <a:t>Relativistic electron acceleration at the bow shock of Jupiter and beyond </a:t>
            </a:r>
          </a:p>
        </p:txBody>
      </p:sp>
      <p:pic>
        <p:nvPicPr>
          <p:cNvPr id="14" name="Content Placeholder 7">
            <a:extLst>
              <a:ext uri="{FF2B5EF4-FFF2-40B4-BE49-F238E27FC236}">
                <a16:creationId xmlns:a16="http://schemas.microsoft.com/office/drawing/2014/main" id="{8D62A5CA-74BF-754E-FE7A-913E920CBF8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668877" y="30067271"/>
            <a:ext cx="737702" cy="737702"/>
          </a:xfrm>
          <a:prstGeom prst="rect">
            <a:avLst/>
          </a:prstGeom>
        </p:spPr>
      </p:pic>
      <p:pic>
        <p:nvPicPr>
          <p:cNvPr id="21" name="Picture 20">
            <a:extLst>
              <a:ext uri="{FF2B5EF4-FFF2-40B4-BE49-F238E27FC236}">
                <a16:creationId xmlns:a16="http://schemas.microsoft.com/office/drawing/2014/main" id="{441C48FA-F926-8EBF-85BE-AAE4DC82600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696271" y="30863790"/>
            <a:ext cx="731520" cy="731520"/>
          </a:xfrm>
          <a:prstGeom prst="rect">
            <a:avLst/>
          </a:prstGeom>
        </p:spPr>
      </p:pic>
      <p:pic>
        <p:nvPicPr>
          <p:cNvPr id="26" name="Picture 25">
            <a:extLst>
              <a:ext uri="{FF2B5EF4-FFF2-40B4-BE49-F238E27FC236}">
                <a16:creationId xmlns:a16="http://schemas.microsoft.com/office/drawing/2014/main" id="{B47BA91E-4685-1151-8809-715BD6B921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48817" y="31677264"/>
            <a:ext cx="626428" cy="626428"/>
          </a:xfrm>
          <a:prstGeom prst="rect">
            <a:avLst/>
          </a:prstGeom>
        </p:spPr>
      </p:pic>
      <p:pic>
        <p:nvPicPr>
          <p:cNvPr id="30" name="Picture 29">
            <a:extLst>
              <a:ext uri="{FF2B5EF4-FFF2-40B4-BE49-F238E27FC236}">
                <a16:creationId xmlns:a16="http://schemas.microsoft.com/office/drawing/2014/main" id="{AE0DF0F9-C7F0-E203-5290-7D70217B97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788822" y="12827648"/>
            <a:ext cx="8015031" cy="18672383"/>
          </a:xfrm>
          <a:prstGeom prst="rect">
            <a:avLst/>
          </a:prstGeom>
        </p:spPr>
      </p:pic>
      <p:cxnSp>
        <p:nvCxnSpPr>
          <p:cNvPr id="39" name="Straight Arrow Connector 38">
            <a:extLst>
              <a:ext uri="{FF2B5EF4-FFF2-40B4-BE49-F238E27FC236}">
                <a16:creationId xmlns:a16="http://schemas.microsoft.com/office/drawing/2014/main" id="{8C4BF474-D3C4-DBE6-A278-E5164EF87CE3}"/>
              </a:ext>
            </a:extLst>
          </p:cNvPr>
          <p:cNvCxnSpPr>
            <a:cxnSpLocks/>
          </p:cNvCxnSpPr>
          <p:nvPr/>
        </p:nvCxnSpPr>
        <p:spPr>
          <a:xfrm flipV="1">
            <a:off x="6400800" y="30536044"/>
            <a:ext cx="1268077" cy="149574"/>
          </a:xfrm>
          <a:prstGeom prst="straightConnector1">
            <a:avLst/>
          </a:prstGeom>
          <a:ln>
            <a:solidFill>
              <a:srgbClr val="1818FF"/>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AF8F1DA-FF39-88F8-B723-41270FDAF118}"/>
              </a:ext>
            </a:extLst>
          </p:cNvPr>
          <p:cNvCxnSpPr>
            <a:cxnSpLocks/>
          </p:cNvCxnSpPr>
          <p:nvPr/>
        </p:nvCxnSpPr>
        <p:spPr>
          <a:xfrm flipV="1">
            <a:off x="6400800" y="31346494"/>
            <a:ext cx="1239174" cy="58316"/>
          </a:xfrm>
          <a:prstGeom prst="straightConnector1">
            <a:avLst/>
          </a:prstGeom>
          <a:ln>
            <a:solidFill>
              <a:srgbClr val="FF0D0D"/>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D8AC4A93-7E52-39B0-7AB6-B2CDD1D0CC47}"/>
              </a:ext>
            </a:extLst>
          </p:cNvPr>
          <p:cNvCxnSpPr>
            <a:cxnSpLocks/>
          </p:cNvCxnSpPr>
          <p:nvPr/>
        </p:nvCxnSpPr>
        <p:spPr>
          <a:xfrm>
            <a:off x="6142586" y="31947204"/>
            <a:ext cx="1524782" cy="36532"/>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355AFA5-CA71-50BC-5712-DE347901776B}"/>
              </a:ext>
            </a:extLst>
          </p:cNvPr>
          <p:cNvSpPr txBox="1"/>
          <p:nvPr/>
        </p:nvSpPr>
        <p:spPr>
          <a:xfrm>
            <a:off x="34712949" y="31520698"/>
            <a:ext cx="21945600" cy="323165"/>
          </a:xfrm>
          <a:prstGeom prst="rect">
            <a:avLst/>
          </a:prstGeom>
          <a:noFill/>
        </p:spPr>
        <p:txBody>
          <a:bodyPr wrap="square">
            <a:spAutoFit/>
          </a:bodyPr>
          <a:lstStyle/>
          <a:p>
            <a:r>
              <a:rPr lang="en-US" sz="1500" dirty="0"/>
              <a:t>Taken from Raptis+2025 (</a:t>
            </a:r>
            <a:r>
              <a:rPr lang="en-US" sz="1500" dirty="0" err="1"/>
              <a:t>NatComm</a:t>
            </a:r>
            <a:r>
              <a:rPr lang="en-US" sz="1500" dirty="0"/>
              <a:t>)</a:t>
            </a:r>
          </a:p>
        </p:txBody>
      </p:sp>
      <p:pic>
        <p:nvPicPr>
          <p:cNvPr id="63" name="Picture 62">
            <a:extLst>
              <a:ext uri="{FF2B5EF4-FFF2-40B4-BE49-F238E27FC236}">
                <a16:creationId xmlns:a16="http://schemas.microsoft.com/office/drawing/2014/main" id="{8A953E8F-05E7-EE61-5EB3-673DF633E82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91179" y="14859000"/>
            <a:ext cx="7245580" cy="10827203"/>
          </a:xfrm>
          <a:prstGeom prst="rect">
            <a:avLst/>
          </a:prstGeom>
        </p:spPr>
      </p:pic>
      <p:pic>
        <p:nvPicPr>
          <p:cNvPr id="65" name="Picture 64">
            <a:extLst>
              <a:ext uri="{FF2B5EF4-FFF2-40B4-BE49-F238E27FC236}">
                <a16:creationId xmlns:a16="http://schemas.microsoft.com/office/drawing/2014/main" id="{B7F917B6-8EC0-43EA-D855-30CEF55376A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17962" y="10591800"/>
            <a:ext cx="8817838" cy="6354616"/>
          </a:xfrm>
          <a:prstGeom prst="rect">
            <a:avLst/>
          </a:prstGeom>
        </p:spPr>
      </p:pic>
      <p:pic>
        <p:nvPicPr>
          <p:cNvPr id="71" name="Picture 70">
            <a:extLst>
              <a:ext uri="{FF2B5EF4-FFF2-40B4-BE49-F238E27FC236}">
                <a16:creationId xmlns:a16="http://schemas.microsoft.com/office/drawing/2014/main" id="{0805EF37-8160-F8E0-5B27-0723C28EF73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971605" y="10591800"/>
            <a:ext cx="13086193" cy="6237851"/>
          </a:xfrm>
          <a:prstGeom prst="rect">
            <a:avLst/>
          </a:prstGeom>
        </p:spPr>
      </p:pic>
      <p:sp>
        <p:nvSpPr>
          <p:cNvPr id="75" name="TextBox 74">
            <a:extLst>
              <a:ext uri="{FF2B5EF4-FFF2-40B4-BE49-F238E27FC236}">
                <a16:creationId xmlns:a16="http://schemas.microsoft.com/office/drawing/2014/main" id="{D63CF138-E11C-3F37-A552-5B0644549AF0}"/>
              </a:ext>
            </a:extLst>
          </p:cNvPr>
          <p:cNvSpPr txBox="1"/>
          <p:nvPr/>
        </p:nvSpPr>
        <p:spPr>
          <a:xfrm>
            <a:off x="20326055" y="16946416"/>
            <a:ext cx="12731743" cy="2103589"/>
          </a:xfrm>
          <a:prstGeom prst="rect">
            <a:avLst/>
          </a:prstGeom>
          <a:noFill/>
        </p:spPr>
        <p:txBody>
          <a:bodyPr wrap="square">
            <a:spAutoFit/>
          </a:bodyPr>
          <a:lstStyle/>
          <a:p>
            <a:pPr algn="just">
              <a:lnSpc>
                <a:spcPct val="115000"/>
              </a:lnSpc>
              <a:spcAft>
                <a:spcPts val="800"/>
              </a:spcAft>
            </a:pPr>
            <a:r>
              <a:rPr lang="en-US" sz="2300" b="1" kern="1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Caption</a:t>
            </a:r>
            <a:r>
              <a:rPr lang="en-US" sz="2300" kern="1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300" kern="100" dirty="0">
                <a:solidFill>
                  <a:srgbClr val="222222"/>
                </a:solidFill>
                <a:latin typeface="+mj-lt"/>
                <a:ea typeface="Calibri" panose="020F0502020204030204" pitchFamily="34" charset="0"/>
                <a:cs typeface="Times New Roman" panose="02020603050405020304" pitchFamily="18" charset="0"/>
              </a:rPr>
              <a:t>Combined electron energy spectrum from Juno's JADE and JEDI instruments during the foreshock transient (purple), the adjacent bow shock crossing (blue), and quiet solar wind (red). After background subtraction (b), the energetic tail follows a power law with P ≈ −1.85, bounded by the canonical DSA limits of −1.5 and −2. Peak electron energies in the transient exceed those at the bow shock by an order of magnitude. Taken from Raptis et al., 2026.</a:t>
            </a:r>
            <a:endParaRPr lang="en-US" sz="2300" kern="100" dirty="0">
              <a:effectLst/>
              <a:latin typeface="+mj-lt"/>
              <a:ea typeface="Calibri" panose="020F0502020204030204" pitchFamily="34" charset="0"/>
              <a:cs typeface="Times New Roman" panose="02020603050405020304" pitchFamily="18" charset="0"/>
            </a:endParaRPr>
          </a:p>
        </p:txBody>
      </p:sp>
      <p:sp>
        <p:nvSpPr>
          <p:cNvPr id="76" name="TextBox 75">
            <a:extLst>
              <a:ext uri="{FF2B5EF4-FFF2-40B4-BE49-F238E27FC236}">
                <a16:creationId xmlns:a16="http://schemas.microsoft.com/office/drawing/2014/main" id="{2E25C0D6-22C2-8263-73C6-F397ED822AD3}"/>
              </a:ext>
            </a:extLst>
          </p:cNvPr>
          <p:cNvSpPr txBox="1"/>
          <p:nvPr/>
        </p:nvSpPr>
        <p:spPr>
          <a:xfrm>
            <a:off x="989876" y="25831800"/>
            <a:ext cx="8793174" cy="3315972"/>
          </a:xfrm>
          <a:prstGeom prst="rect">
            <a:avLst/>
          </a:prstGeom>
          <a:noFill/>
        </p:spPr>
        <p:txBody>
          <a:bodyPr wrap="square">
            <a:spAutoFit/>
          </a:bodyPr>
          <a:lstStyle/>
          <a:p>
            <a:pPr algn="just">
              <a:lnSpc>
                <a:spcPct val="115000"/>
              </a:lnSpc>
              <a:spcAft>
                <a:spcPts val="800"/>
              </a:spcAft>
            </a:pPr>
            <a:r>
              <a:rPr lang="en-US" sz="2300" b="1" kern="1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Caption</a:t>
            </a:r>
            <a:r>
              <a:rPr lang="en-US" sz="2300" kern="1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Acceleration region size (L) scales as a power law with shock system size (S) across six Solar System planets (a). Applying the Hillas criterion with this empirical scaling predicts maximum electron energies (b) consistent with observations at Earth, Saturn, and Jupiter, and with the tens-of-TeV energies inferred for SN 1006. Squares denote planetary in situ measurements; diamonds denote astrophysical predictions. </a:t>
            </a:r>
            <a:r>
              <a:rPr lang="en-US" sz="2300" kern="100" dirty="0">
                <a:solidFill>
                  <a:srgbClr val="222222"/>
                </a:solidFill>
                <a:ea typeface="Calibri" panose="020F0502020204030204" pitchFamily="34" charset="0"/>
                <a:cs typeface="Times New Roman" panose="02020603050405020304" pitchFamily="18" charset="0"/>
              </a:rPr>
              <a:t>Taken from Raptis et al., 2026</a:t>
            </a:r>
            <a:r>
              <a:rPr lang="en-US" sz="2300" kern="1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inspired by Uritsky et al., 2014 &amp; Valek et al., 2017. </a:t>
            </a:r>
            <a:endParaRPr lang="en-US" sz="23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8" name="TextBox 77">
            <a:extLst>
              <a:ext uri="{FF2B5EF4-FFF2-40B4-BE49-F238E27FC236}">
                <a16:creationId xmlns:a16="http://schemas.microsoft.com/office/drawing/2014/main" id="{3E653679-6256-F110-6F71-7342B54E2A1C}"/>
              </a:ext>
            </a:extLst>
          </p:cNvPr>
          <p:cNvSpPr txBox="1"/>
          <p:nvPr/>
        </p:nvSpPr>
        <p:spPr>
          <a:xfrm>
            <a:off x="10703251" y="17063658"/>
            <a:ext cx="9337349" cy="2917658"/>
          </a:xfrm>
          <a:prstGeom prst="rect">
            <a:avLst/>
          </a:prstGeom>
          <a:noFill/>
        </p:spPr>
        <p:txBody>
          <a:bodyPr wrap="square">
            <a:spAutoFit/>
          </a:bodyPr>
          <a:lstStyle/>
          <a:p>
            <a:pPr algn="just">
              <a:lnSpc>
                <a:spcPct val="115000"/>
              </a:lnSpc>
              <a:spcAft>
                <a:spcPts val="800"/>
              </a:spcAft>
            </a:pPr>
            <a:r>
              <a:rPr lang="en-US" sz="2300" b="1" kern="1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Caption</a:t>
            </a:r>
            <a:r>
              <a:rPr lang="en-US" sz="2300" kern="1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300" kern="100" dirty="0">
                <a:solidFill>
                  <a:srgbClr val="222222"/>
                </a:solidFill>
                <a:latin typeface="+mj-lt"/>
                <a:ea typeface="Calibri" panose="020F0502020204030204" pitchFamily="34" charset="0"/>
                <a:cs typeface="Times New Roman" panose="02020603050405020304" pitchFamily="18" charset="0"/>
              </a:rPr>
              <a:t>Illustration of this transient driven acceleration at a planetary bow shock. A magnetic field discontinuity interacts with the foreshock to form a large-scale transient upstream of the shock. Particles are accelerated within this transient, reaching peak energies that exceed those at the main shock crossing. Inset shows idealized profiles of magnetic field magnitude and energetic particle flux along a spatial cut through the structure. Illustration: Ben C. Smith, JHU/APL, </a:t>
            </a:r>
            <a:r>
              <a:rPr lang="en-US" sz="2300" kern="100" dirty="0">
                <a:solidFill>
                  <a:srgbClr val="222222"/>
                </a:solidFill>
                <a:ea typeface="Calibri" panose="020F0502020204030204" pitchFamily="34" charset="0"/>
                <a:cs typeface="Times New Roman" panose="02020603050405020304" pitchFamily="18" charset="0"/>
              </a:rPr>
              <a:t>Taken from Raptis et al., 2026.</a:t>
            </a:r>
            <a:endParaRPr lang="en-US" sz="2300" kern="1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040473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deliberatingwatermelon|09-201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4F2B428C8B21A141B5825E5B86F557DB" ma:contentTypeVersion="14" ma:contentTypeDescription="Skapa ett nytt dokument." ma:contentTypeScope="" ma:versionID="974c6e02219afb196ac14f481cb9dccc">
  <xsd:schema xmlns:xsd="http://www.w3.org/2001/XMLSchema" xmlns:xs="http://www.w3.org/2001/XMLSchema" xmlns:p="http://schemas.microsoft.com/office/2006/metadata/properties" xmlns:ns3="977cb6ed-b1a4-473b-8ba2-0f8e0a4901ff" xmlns:ns4="6707e3d7-8225-4321-a0ab-c333d198a7fc" targetNamespace="http://schemas.microsoft.com/office/2006/metadata/properties" ma:root="true" ma:fieldsID="bf27506d8c66f69495b62087577bde6d" ns3:_="" ns4:_="">
    <xsd:import namespace="977cb6ed-b1a4-473b-8ba2-0f8e0a4901ff"/>
    <xsd:import namespace="6707e3d7-8225-4321-a0ab-c333d198a7f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LengthInSecond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7cb6ed-b1a4-473b-8ba2-0f8e0a4901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07e3d7-8225-4321-a0ab-c333d198a7fc" elementFormDefault="qualified">
    <xsd:import namespace="http://schemas.microsoft.com/office/2006/documentManagement/types"/>
    <xsd:import namespace="http://schemas.microsoft.com/office/infopath/2007/PartnerControls"/>
    <xsd:element name="SharedWithUsers" ma:index="1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at med information" ma:internalName="SharedWithDetails" ma:readOnly="true">
      <xsd:simpleType>
        <xsd:restriction base="dms:Note">
          <xsd:maxLength value="255"/>
        </xsd:restriction>
      </xsd:simpleType>
    </xsd:element>
    <xsd:element name="SharingHintHash" ma:index="20"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2065BD6-E278-4427-B704-9AB4CEE972E1}">
  <ds:schemaRefs>
    <ds:schemaRef ds:uri="http://schemas.microsoft.com/sharepoint/v3/contenttype/forms"/>
  </ds:schemaRefs>
</ds:datastoreItem>
</file>

<file path=customXml/itemProps2.xml><?xml version="1.0" encoding="utf-8"?>
<ds:datastoreItem xmlns:ds="http://schemas.openxmlformats.org/officeDocument/2006/customXml" ds:itemID="{0C22FA6F-932D-4D0F-AF02-574C96904E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7cb6ed-b1a4-473b-8ba2-0f8e0a4901ff"/>
    <ds:schemaRef ds:uri="6707e3d7-8225-4321-a0ab-c333d198a7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E26F11-C111-4C48-95A2-80A1774147BB}">
  <ds:schemaRefs>
    <ds:schemaRef ds:uri="http://schemas.microsoft.com/office/2006/documentManagement/types"/>
    <ds:schemaRef ds:uri="http://schemas.openxmlformats.org/package/2006/metadata/core-properties"/>
    <ds:schemaRef ds:uri="6707e3d7-8225-4321-a0ab-c333d198a7fc"/>
    <ds:schemaRef ds:uri="http://purl.org/dc/dcmitype/"/>
    <ds:schemaRef ds:uri="http://schemas.microsoft.com/office/infopath/2007/PartnerControls"/>
    <ds:schemaRef ds:uri="http://purl.org/dc/elements/1.1/"/>
    <ds:schemaRef ds:uri="http://schemas.microsoft.com/office/2006/metadata/properties"/>
    <ds:schemaRef ds:uri="977cb6ed-b1a4-473b-8ba2-0f8e0a4901ff"/>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6389</TotalTime>
  <Words>1131</Words>
  <Application>Microsoft Macintosh PowerPoint</Application>
  <PresentationFormat>Custom</PresentationFormat>
  <Paragraphs>35</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Nunito</vt:lpstr>
      <vt:lpstr>Arial</vt:lpstr>
      <vt:lpstr>Wingdings</vt:lpstr>
      <vt:lpstr>Times New Roman</vt:lpstr>
      <vt:lpstr>Comic Sans MS</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dc:title>
  <dc:subject>Free Research Poster</dc:subject>
  <dc:creator>Savvas Raptis</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Raptis, Savvas</cp:lastModifiedBy>
  <cp:revision>375</cp:revision>
  <cp:lastPrinted>2022-11-17T12:03:56Z</cp:lastPrinted>
  <dcterms:modified xsi:type="dcterms:W3CDTF">2026-06-23T13:58:42Z</dcterms:modified>
  <cp:category>research posters 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0x0101004F2B428C8B21A141B5825E5B86F557DB</vt:lpwstr>
  </property>
</Properties>
</file>